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12"/>
  </p:notesMasterIdLst>
  <p:sldIdLst>
    <p:sldId id="274" r:id="rId2"/>
    <p:sldId id="322" r:id="rId3"/>
    <p:sldId id="323" r:id="rId4"/>
    <p:sldId id="328" r:id="rId5"/>
    <p:sldId id="326" r:id="rId6"/>
    <p:sldId id="329" r:id="rId7"/>
    <p:sldId id="324" r:id="rId8"/>
    <p:sldId id="330" r:id="rId9"/>
    <p:sldId id="325" r:id="rId10"/>
    <p:sldId id="331" r:id="rId11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1F4A"/>
    <a:srgbClr val="DB9483"/>
    <a:srgbClr val="C30243"/>
    <a:srgbClr val="478ECD"/>
    <a:srgbClr val="7DB75A"/>
    <a:srgbClr val="5CC362"/>
    <a:srgbClr val="5ECC96"/>
    <a:srgbClr val="63D3D3"/>
    <a:srgbClr val="B11066"/>
    <a:srgbClr val="EAD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874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3F0FC-A4C0-4F57-AFD9-4160652EC1B6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93A379E1-505C-46AC-BEB2-29FAAAD46EC0}">
      <dgm:prSet phldrT="[Text]"/>
      <dgm:spPr/>
      <dgm:t>
        <a:bodyPr/>
        <a:lstStyle/>
        <a:p>
          <a:r>
            <a:rPr lang="en-MY" dirty="0"/>
            <a:t>5 </a:t>
          </a:r>
          <a:r>
            <a:rPr lang="en-MY" dirty="0" err="1"/>
            <a:t>Golongan</a:t>
          </a:r>
          <a:r>
            <a:rPr lang="en-MY" dirty="0"/>
            <a:t> </a:t>
          </a:r>
          <a:r>
            <a:rPr lang="en-MY" dirty="0" err="1"/>
            <a:t>Manusia</a:t>
          </a:r>
          <a:endParaRPr lang="en-MY" dirty="0"/>
        </a:p>
      </dgm:t>
    </dgm:pt>
    <dgm:pt modelId="{8DAE5609-14C3-4561-99E6-BDA4E60AAB9C}" type="parTrans" cxnId="{A6052075-90E0-4435-BB13-54F479CBCD6C}">
      <dgm:prSet/>
      <dgm:spPr/>
      <dgm:t>
        <a:bodyPr/>
        <a:lstStyle/>
        <a:p>
          <a:endParaRPr lang="en-MY"/>
        </a:p>
      </dgm:t>
    </dgm:pt>
    <dgm:pt modelId="{9D23CA10-B743-46A6-973B-D16BA6FF3F85}" type="sibTrans" cxnId="{A6052075-90E0-4435-BB13-54F479CBCD6C}">
      <dgm:prSet/>
      <dgm:spPr/>
      <dgm:t>
        <a:bodyPr/>
        <a:lstStyle/>
        <a:p>
          <a:endParaRPr lang="en-MY"/>
        </a:p>
      </dgm:t>
    </dgm:pt>
    <dgm:pt modelId="{57E6F7E2-E554-4713-8B74-027E76307B95}">
      <dgm:prSet phldrT="[Text]" custT="1"/>
      <dgm:spPr>
        <a:solidFill>
          <a:srgbClr val="00B050"/>
        </a:solidFill>
      </dgm:spPr>
      <dgm:t>
        <a:bodyPr/>
        <a:lstStyle/>
        <a:p>
          <a:r>
            <a:rPr lang="fi-FI" sz="2400" i="1" dirty="0"/>
            <a:t>Muta’ammilan</a:t>
          </a:r>
          <a:r>
            <a:rPr lang="fi-FI" sz="2400" b="0" i="0" dirty="0"/>
            <a:t> </a:t>
          </a:r>
        </a:p>
        <a:p>
          <a:r>
            <a:rPr lang="fi-FI" sz="2400" b="0" i="0" dirty="0"/>
            <a:t>(Orang yang menuntut ilmu)</a:t>
          </a:r>
          <a:endParaRPr lang="en-MY" sz="2400" dirty="0"/>
        </a:p>
      </dgm:t>
    </dgm:pt>
    <dgm:pt modelId="{110691FD-6B73-4BCC-8B1F-0BC57AB142BE}" type="parTrans" cxnId="{E228A1A2-6DDE-498C-89FB-4CD216D26BBD}">
      <dgm:prSet/>
      <dgm:spPr/>
      <dgm:t>
        <a:bodyPr/>
        <a:lstStyle/>
        <a:p>
          <a:endParaRPr lang="en-MY"/>
        </a:p>
      </dgm:t>
    </dgm:pt>
    <dgm:pt modelId="{931D07F7-0B9D-4B93-B216-BF181EFDB3FB}" type="sibTrans" cxnId="{E228A1A2-6DDE-498C-89FB-4CD216D26BBD}">
      <dgm:prSet/>
      <dgm:spPr/>
      <dgm:t>
        <a:bodyPr/>
        <a:lstStyle/>
        <a:p>
          <a:endParaRPr lang="en-MY"/>
        </a:p>
      </dgm:t>
    </dgm:pt>
    <dgm:pt modelId="{22373129-36E4-42EF-8552-1862BD03246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MY" sz="2400" b="0" i="0" dirty="0" err="1"/>
            <a:t>Mustami’an</a:t>
          </a:r>
          <a:endParaRPr lang="en-MY" sz="2400" b="0" i="0" dirty="0"/>
        </a:p>
        <a:p>
          <a:r>
            <a:rPr lang="en-MY" sz="2400" b="0" i="0" dirty="0"/>
            <a:t> (Orang yang </a:t>
          </a:r>
          <a:r>
            <a:rPr lang="en-MY" sz="2400" b="0" i="0" dirty="0" err="1"/>
            <a:t>mahu</a:t>
          </a:r>
          <a:r>
            <a:rPr lang="en-MY" sz="2400" b="0" i="0" dirty="0"/>
            <a:t> </a:t>
          </a:r>
          <a:r>
            <a:rPr lang="en-MY" sz="2400" b="0" i="0" dirty="0" err="1"/>
            <a:t>mendengarkan</a:t>
          </a:r>
          <a:r>
            <a:rPr lang="en-MY" sz="2400" b="0" i="0" dirty="0"/>
            <a:t> </a:t>
          </a:r>
          <a:r>
            <a:rPr lang="en-MY" sz="2400" b="0" i="0" dirty="0" err="1"/>
            <a:t>ilmu</a:t>
          </a:r>
          <a:r>
            <a:rPr lang="en-MY" sz="2400" b="0" i="0" dirty="0"/>
            <a:t>)</a:t>
          </a:r>
          <a:endParaRPr lang="en-MY" sz="2400" dirty="0"/>
        </a:p>
      </dgm:t>
    </dgm:pt>
    <dgm:pt modelId="{49307869-E366-4A93-84B9-37F58EED3021}" type="parTrans" cxnId="{BF09587C-9462-44CE-9716-97F5B15C282F}">
      <dgm:prSet/>
      <dgm:spPr/>
      <dgm:t>
        <a:bodyPr/>
        <a:lstStyle/>
        <a:p>
          <a:endParaRPr lang="en-MY"/>
        </a:p>
      </dgm:t>
    </dgm:pt>
    <dgm:pt modelId="{24BEA5A1-5B82-4D35-963B-0A3F1A8DFC42}" type="sibTrans" cxnId="{BF09587C-9462-44CE-9716-97F5B15C282F}">
      <dgm:prSet/>
      <dgm:spPr/>
      <dgm:t>
        <a:bodyPr/>
        <a:lstStyle/>
        <a:p>
          <a:endParaRPr lang="en-MY"/>
        </a:p>
      </dgm:t>
    </dgm:pt>
    <dgm:pt modelId="{38EE07E6-63EC-4F08-85FB-4E798784191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MY" sz="2400" b="0" i="0" dirty="0" err="1"/>
            <a:t>M</a:t>
          </a:r>
          <a:r>
            <a:rPr lang="en-MY" sz="2400" i="1" dirty="0" err="1"/>
            <a:t>uhibban</a:t>
          </a:r>
          <a:endParaRPr lang="en-MY" sz="2400" i="1" dirty="0"/>
        </a:p>
        <a:p>
          <a:r>
            <a:rPr lang="en-MY" sz="2400" i="1" dirty="0"/>
            <a:t> (</a:t>
          </a:r>
          <a:r>
            <a:rPr lang="en-MY" sz="2400" b="0" i="0" dirty="0"/>
            <a:t>Orang yang </a:t>
          </a:r>
          <a:r>
            <a:rPr lang="en-MY" sz="2400" b="0" i="0" dirty="0" err="1"/>
            <a:t>menyukai</a:t>
          </a:r>
          <a:r>
            <a:rPr lang="en-MY" sz="2400" b="0" i="0" dirty="0"/>
            <a:t> </a:t>
          </a:r>
          <a:r>
            <a:rPr lang="en-MY" sz="2400" b="0" i="0" dirty="0" err="1"/>
            <a:t>Ilmu</a:t>
          </a:r>
          <a:r>
            <a:rPr lang="en-MY" sz="2400" b="0" i="0" dirty="0"/>
            <a:t>)</a:t>
          </a:r>
          <a:endParaRPr lang="en-MY" sz="2400" dirty="0"/>
        </a:p>
      </dgm:t>
    </dgm:pt>
    <dgm:pt modelId="{99CBE0C6-3A84-465D-9D14-D5B1E6795399}" type="parTrans" cxnId="{88732291-7F22-499D-9473-8538A1F8F2FE}">
      <dgm:prSet/>
      <dgm:spPr/>
      <dgm:t>
        <a:bodyPr/>
        <a:lstStyle/>
        <a:p>
          <a:endParaRPr lang="en-MY"/>
        </a:p>
      </dgm:t>
    </dgm:pt>
    <dgm:pt modelId="{4CFA4CDD-46E8-4B8B-AC57-2B7DD67F2F3D}" type="sibTrans" cxnId="{88732291-7F22-499D-9473-8538A1F8F2FE}">
      <dgm:prSet/>
      <dgm:spPr/>
      <dgm:t>
        <a:bodyPr/>
        <a:lstStyle/>
        <a:p>
          <a:endParaRPr lang="en-MY"/>
        </a:p>
      </dgm:t>
    </dgm:pt>
    <dgm:pt modelId="{58260510-D0C7-41AD-9BB4-FE33362A747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MY" sz="2400" i="1" dirty="0"/>
            <a:t>‘</a:t>
          </a:r>
          <a:r>
            <a:rPr lang="en-MY" sz="2400" i="1" dirty="0" err="1"/>
            <a:t>Aliman</a:t>
          </a:r>
          <a:r>
            <a:rPr lang="en-MY" sz="2400" b="0" i="0" dirty="0"/>
            <a:t> </a:t>
          </a:r>
        </a:p>
        <a:p>
          <a:r>
            <a:rPr lang="en-MY" sz="2400" b="0" i="0" dirty="0"/>
            <a:t>(Orang </a:t>
          </a:r>
          <a:r>
            <a:rPr lang="en-MY" sz="2400" b="0" i="0" dirty="0" err="1"/>
            <a:t>berilmu</a:t>
          </a:r>
          <a:r>
            <a:rPr lang="en-MY" sz="2400" b="0" i="0" dirty="0"/>
            <a:t>)</a:t>
          </a:r>
          <a:endParaRPr lang="en-MY" sz="2400" dirty="0"/>
        </a:p>
      </dgm:t>
    </dgm:pt>
    <dgm:pt modelId="{FE0CBE87-3848-48E4-B371-472D072D4EEA}" type="parTrans" cxnId="{7570966D-1398-4C41-853D-1323D77DC242}">
      <dgm:prSet/>
      <dgm:spPr/>
      <dgm:t>
        <a:bodyPr/>
        <a:lstStyle/>
        <a:p>
          <a:endParaRPr lang="en-MY"/>
        </a:p>
      </dgm:t>
    </dgm:pt>
    <dgm:pt modelId="{05E483D6-1AA0-4831-813F-921DE7733D65}" type="sibTrans" cxnId="{7570966D-1398-4C41-853D-1323D77DC242}">
      <dgm:prSet/>
      <dgm:spPr/>
      <dgm:t>
        <a:bodyPr/>
        <a:lstStyle/>
        <a:p>
          <a:endParaRPr lang="en-MY"/>
        </a:p>
      </dgm:t>
    </dgm:pt>
    <dgm:pt modelId="{345317A1-6AA0-4085-8002-ADBF6A42BFB6}">
      <dgm:prSet custT="1"/>
      <dgm:spPr>
        <a:solidFill>
          <a:srgbClr val="C00000"/>
        </a:solidFill>
      </dgm:spPr>
      <dgm:t>
        <a:bodyPr/>
        <a:lstStyle/>
        <a:p>
          <a:r>
            <a:rPr lang="en-MY" sz="2400" b="0" i="1" dirty="0" err="1"/>
            <a:t>F</a:t>
          </a:r>
          <a:r>
            <a:rPr lang="en-MY" sz="2400" i="1" dirty="0" err="1"/>
            <a:t>atahlik</a:t>
          </a:r>
          <a:r>
            <a:rPr lang="en-MY" sz="2400" i="1" dirty="0"/>
            <a:t> </a:t>
          </a:r>
        </a:p>
        <a:p>
          <a:r>
            <a:rPr lang="en-MY" sz="2400" i="1" dirty="0"/>
            <a:t>(Orang yang </a:t>
          </a:r>
          <a:r>
            <a:rPr lang="en-MY" sz="2400" i="1" dirty="0" err="1"/>
            <a:t>merosakkan</a:t>
          </a:r>
          <a:r>
            <a:rPr lang="en-MY" sz="2400" i="1" dirty="0"/>
            <a:t>)</a:t>
          </a:r>
          <a:endParaRPr lang="en-MY" sz="2400" dirty="0"/>
        </a:p>
      </dgm:t>
    </dgm:pt>
    <dgm:pt modelId="{DD7D626F-5CFE-41BA-8254-0953618AC078}" type="parTrans" cxnId="{63AC086F-6966-4EFD-AD42-66C0686FC192}">
      <dgm:prSet/>
      <dgm:spPr/>
      <dgm:t>
        <a:bodyPr/>
        <a:lstStyle/>
        <a:p>
          <a:endParaRPr lang="en-MY"/>
        </a:p>
      </dgm:t>
    </dgm:pt>
    <dgm:pt modelId="{BBBC13CF-E320-422F-B027-BCD7D75416A3}" type="sibTrans" cxnId="{63AC086F-6966-4EFD-AD42-66C0686FC192}">
      <dgm:prSet/>
      <dgm:spPr/>
      <dgm:t>
        <a:bodyPr/>
        <a:lstStyle/>
        <a:p>
          <a:endParaRPr lang="en-MY"/>
        </a:p>
      </dgm:t>
    </dgm:pt>
    <dgm:pt modelId="{F3333B9A-FCA6-48BE-B10F-BDF839B8F1DF}" type="pres">
      <dgm:prSet presAssocID="{3373F0FC-A4C0-4F57-AFD9-4160652EC1B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60C53E1-A758-4068-A3DB-B4E4797D47AC}" type="pres">
      <dgm:prSet presAssocID="{93A379E1-505C-46AC-BEB2-29FAAAD46EC0}" presName="centerShape" presStyleLbl="node0" presStyleIdx="0" presStyleCnt="1"/>
      <dgm:spPr/>
    </dgm:pt>
    <dgm:pt modelId="{B0D2259A-5E31-44C9-AA44-8B14F2881D04}" type="pres">
      <dgm:prSet presAssocID="{110691FD-6B73-4BCC-8B1F-0BC57AB142BE}" presName="Name9" presStyleLbl="parChTrans1D2" presStyleIdx="0" presStyleCnt="5"/>
      <dgm:spPr/>
    </dgm:pt>
    <dgm:pt modelId="{6972EEF1-7535-4DE5-B132-78541E9BDAF3}" type="pres">
      <dgm:prSet presAssocID="{110691FD-6B73-4BCC-8B1F-0BC57AB142BE}" presName="connTx" presStyleLbl="parChTrans1D2" presStyleIdx="0" presStyleCnt="5"/>
      <dgm:spPr/>
    </dgm:pt>
    <dgm:pt modelId="{D4DFFF77-2412-4FAE-91E0-746DD831A411}" type="pres">
      <dgm:prSet presAssocID="{57E6F7E2-E554-4713-8B74-027E76307B95}" presName="node" presStyleLbl="node1" presStyleIdx="0" presStyleCnt="5" custScaleX="116367">
        <dgm:presLayoutVars>
          <dgm:bulletEnabled val="1"/>
        </dgm:presLayoutVars>
      </dgm:prSet>
      <dgm:spPr>
        <a:prstGeom prst="roundRect">
          <a:avLst/>
        </a:prstGeom>
      </dgm:spPr>
    </dgm:pt>
    <dgm:pt modelId="{4B94291D-8A5A-40A5-9C87-19CC563845BB}" type="pres">
      <dgm:prSet presAssocID="{49307869-E366-4A93-84B9-37F58EED3021}" presName="Name9" presStyleLbl="parChTrans1D2" presStyleIdx="1" presStyleCnt="5"/>
      <dgm:spPr/>
    </dgm:pt>
    <dgm:pt modelId="{6CE663D6-55B0-48AF-A82E-D6A16DA3EF5B}" type="pres">
      <dgm:prSet presAssocID="{49307869-E366-4A93-84B9-37F58EED3021}" presName="connTx" presStyleLbl="parChTrans1D2" presStyleIdx="1" presStyleCnt="5"/>
      <dgm:spPr/>
    </dgm:pt>
    <dgm:pt modelId="{25B4E48E-BBF2-4EC9-A86E-3FF66D53AEAF}" type="pres">
      <dgm:prSet presAssocID="{22373129-36E4-42EF-8552-1862BD032466}" presName="node" presStyleLbl="node1" presStyleIdx="1" presStyleCnt="5" custScaleX="116367">
        <dgm:presLayoutVars>
          <dgm:bulletEnabled val="1"/>
        </dgm:presLayoutVars>
      </dgm:prSet>
      <dgm:spPr>
        <a:prstGeom prst="roundRect">
          <a:avLst/>
        </a:prstGeom>
      </dgm:spPr>
    </dgm:pt>
    <dgm:pt modelId="{4C32B38B-7051-4459-BF83-671755FC61C2}" type="pres">
      <dgm:prSet presAssocID="{99CBE0C6-3A84-465D-9D14-D5B1E6795399}" presName="Name9" presStyleLbl="parChTrans1D2" presStyleIdx="2" presStyleCnt="5"/>
      <dgm:spPr/>
    </dgm:pt>
    <dgm:pt modelId="{B947A33B-55BA-4802-AC38-C0A668EE5675}" type="pres">
      <dgm:prSet presAssocID="{99CBE0C6-3A84-465D-9D14-D5B1E6795399}" presName="connTx" presStyleLbl="parChTrans1D2" presStyleIdx="2" presStyleCnt="5"/>
      <dgm:spPr/>
    </dgm:pt>
    <dgm:pt modelId="{04A0576D-99AE-49EE-BE65-8F87DA72D674}" type="pres">
      <dgm:prSet presAssocID="{38EE07E6-63EC-4F08-85FB-4E798784191E}" presName="node" presStyleLbl="node1" presStyleIdx="2" presStyleCnt="5" custScaleX="116367">
        <dgm:presLayoutVars>
          <dgm:bulletEnabled val="1"/>
        </dgm:presLayoutVars>
      </dgm:prSet>
      <dgm:spPr>
        <a:prstGeom prst="roundRect">
          <a:avLst/>
        </a:prstGeom>
      </dgm:spPr>
    </dgm:pt>
    <dgm:pt modelId="{27AE13E6-FE40-4F35-AB37-A5FE37CA0A8C}" type="pres">
      <dgm:prSet presAssocID="{DD7D626F-5CFE-41BA-8254-0953618AC078}" presName="Name9" presStyleLbl="parChTrans1D2" presStyleIdx="3" presStyleCnt="5"/>
      <dgm:spPr/>
    </dgm:pt>
    <dgm:pt modelId="{C71EB9CA-F311-41A5-BFEF-714185211C71}" type="pres">
      <dgm:prSet presAssocID="{DD7D626F-5CFE-41BA-8254-0953618AC078}" presName="connTx" presStyleLbl="parChTrans1D2" presStyleIdx="3" presStyleCnt="5"/>
      <dgm:spPr/>
    </dgm:pt>
    <dgm:pt modelId="{77C7C8AE-4238-412B-93A6-5EEB426AA01D}" type="pres">
      <dgm:prSet presAssocID="{345317A1-6AA0-4085-8002-ADBF6A42BFB6}" presName="node" presStyleLbl="node1" presStyleIdx="3" presStyleCnt="5" custScaleX="116367">
        <dgm:presLayoutVars>
          <dgm:bulletEnabled val="1"/>
        </dgm:presLayoutVars>
      </dgm:prSet>
      <dgm:spPr>
        <a:prstGeom prst="roundRect">
          <a:avLst/>
        </a:prstGeom>
      </dgm:spPr>
    </dgm:pt>
    <dgm:pt modelId="{D7F069B4-1D20-4A4C-86AB-A74D41F19733}" type="pres">
      <dgm:prSet presAssocID="{FE0CBE87-3848-48E4-B371-472D072D4EEA}" presName="Name9" presStyleLbl="parChTrans1D2" presStyleIdx="4" presStyleCnt="5"/>
      <dgm:spPr/>
    </dgm:pt>
    <dgm:pt modelId="{FE15A8A0-6A26-4B69-8BE7-51E9B48F9B94}" type="pres">
      <dgm:prSet presAssocID="{FE0CBE87-3848-48E4-B371-472D072D4EEA}" presName="connTx" presStyleLbl="parChTrans1D2" presStyleIdx="4" presStyleCnt="5"/>
      <dgm:spPr/>
    </dgm:pt>
    <dgm:pt modelId="{C337E1AD-C063-44A4-8B7D-C12192C7D055}" type="pres">
      <dgm:prSet presAssocID="{58260510-D0C7-41AD-9BB4-FE33362A7474}" presName="node" presStyleLbl="node1" presStyleIdx="4" presStyleCnt="5" custScaleX="11636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E66ED402-E826-42E3-920F-75473D9D0C8A}" type="presOf" srcId="{FE0CBE87-3848-48E4-B371-472D072D4EEA}" destId="{FE15A8A0-6A26-4B69-8BE7-51E9B48F9B94}" srcOrd="1" destOrd="0" presId="urn:microsoft.com/office/officeart/2005/8/layout/radial1"/>
    <dgm:cxn modelId="{C0263F04-B711-4F24-B9AB-C67BD837D1D3}" type="presOf" srcId="{110691FD-6B73-4BCC-8B1F-0BC57AB142BE}" destId="{B0D2259A-5E31-44C9-AA44-8B14F2881D04}" srcOrd="0" destOrd="0" presId="urn:microsoft.com/office/officeart/2005/8/layout/radial1"/>
    <dgm:cxn modelId="{7DC0261A-1A2B-4888-ABB9-9639CF64B908}" type="presOf" srcId="{345317A1-6AA0-4085-8002-ADBF6A42BFB6}" destId="{77C7C8AE-4238-412B-93A6-5EEB426AA01D}" srcOrd="0" destOrd="0" presId="urn:microsoft.com/office/officeart/2005/8/layout/radial1"/>
    <dgm:cxn modelId="{A4EBF22E-CA3B-4296-AAAA-0B399DD767E3}" type="presOf" srcId="{38EE07E6-63EC-4F08-85FB-4E798784191E}" destId="{04A0576D-99AE-49EE-BE65-8F87DA72D674}" srcOrd="0" destOrd="0" presId="urn:microsoft.com/office/officeart/2005/8/layout/radial1"/>
    <dgm:cxn modelId="{7570966D-1398-4C41-853D-1323D77DC242}" srcId="{93A379E1-505C-46AC-BEB2-29FAAAD46EC0}" destId="{58260510-D0C7-41AD-9BB4-FE33362A7474}" srcOrd="4" destOrd="0" parTransId="{FE0CBE87-3848-48E4-B371-472D072D4EEA}" sibTransId="{05E483D6-1AA0-4831-813F-921DE7733D65}"/>
    <dgm:cxn modelId="{63AC086F-6966-4EFD-AD42-66C0686FC192}" srcId="{93A379E1-505C-46AC-BEB2-29FAAAD46EC0}" destId="{345317A1-6AA0-4085-8002-ADBF6A42BFB6}" srcOrd="3" destOrd="0" parTransId="{DD7D626F-5CFE-41BA-8254-0953618AC078}" sibTransId="{BBBC13CF-E320-422F-B027-BCD7D75416A3}"/>
    <dgm:cxn modelId="{927FC054-1340-408A-B902-073B07527405}" type="presOf" srcId="{93A379E1-505C-46AC-BEB2-29FAAAD46EC0}" destId="{960C53E1-A758-4068-A3DB-B4E4797D47AC}" srcOrd="0" destOrd="0" presId="urn:microsoft.com/office/officeart/2005/8/layout/radial1"/>
    <dgm:cxn modelId="{A6052075-90E0-4435-BB13-54F479CBCD6C}" srcId="{3373F0FC-A4C0-4F57-AFD9-4160652EC1B6}" destId="{93A379E1-505C-46AC-BEB2-29FAAAD46EC0}" srcOrd="0" destOrd="0" parTransId="{8DAE5609-14C3-4561-99E6-BDA4E60AAB9C}" sibTransId="{9D23CA10-B743-46A6-973B-D16BA6FF3F85}"/>
    <dgm:cxn modelId="{1BF41956-7E10-4430-9906-6053C7090296}" type="presOf" srcId="{FE0CBE87-3848-48E4-B371-472D072D4EEA}" destId="{D7F069B4-1D20-4A4C-86AB-A74D41F19733}" srcOrd="0" destOrd="0" presId="urn:microsoft.com/office/officeart/2005/8/layout/radial1"/>
    <dgm:cxn modelId="{D27AFB76-1650-414E-AA58-4F69F9E2EBAA}" type="presOf" srcId="{110691FD-6B73-4BCC-8B1F-0BC57AB142BE}" destId="{6972EEF1-7535-4DE5-B132-78541E9BDAF3}" srcOrd="1" destOrd="0" presId="urn:microsoft.com/office/officeart/2005/8/layout/radial1"/>
    <dgm:cxn modelId="{BF09587C-9462-44CE-9716-97F5B15C282F}" srcId="{93A379E1-505C-46AC-BEB2-29FAAAD46EC0}" destId="{22373129-36E4-42EF-8552-1862BD032466}" srcOrd="1" destOrd="0" parTransId="{49307869-E366-4A93-84B9-37F58EED3021}" sibTransId="{24BEA5A1-5B82-4D35-963B-0A3F1A8DFC42}"/>
    <dgm:cxn modelId="{7F9A488E-F6E3-41B1-9E58-B6915D9AFEF2}" type="presOf" srcId="{DD7D626F-5CFE-41BA-8254-0953618AC078}" destId="{C71EB9CA-F311-41A5-BFEF-714185211C71}" srcOrd="1" destOrd="0" presId="urn:microsoft.com/office/officeart/2005/8/layout/radial1"/>
    <dgm:cxn modelId="{88732291-7F22-499D-9473-8538A1F8F2FE}" srcId="{93A379E1-505C-46AC-BEB2-29FAAAD46EC0}" destId="{38EE07E6-63EC-4F08-85FB-4E798784191E}" srcOrd="2" destOrd="0" parTransId="{99CBE0C6-3A84-465D-9D14-D5B1E6795399}" sibTransId="{4CFA4CDD-46E8-4B8B-AC57-2B7DD67F2F3D}"/>
    <dgm:cxn modelId="{F1683194-7B3F-4673-8494-AB689C9E100D}" type="presOf" srcId="{DD7D626F-5CFE-41BA-8254-0953618AC078}" destId="{27AE13E6-FE40-4F35-AB37-A5FE37CA0A8C}" srcOrd="0" destOrd="0" presId="urn:microsoft.com/office/officeart/2005/8/layout/radial1"/>
    <dgm:cxn modelId="{E228A1A2-6DDE-498C-89FB-4CD216D26BBD}" srcId="{93A379E1-505C-46AC-BEB2-29FAAAD46EC0}" destId="{57E6F7E2-E554-4713-8B74-027E76307B95}" srcOrd="0" destOrd="0" parTransId="{110691FD-6B73-4BCC-8B1F-0BC57AB142BE}" sibTransId="{931D07F7-0B9D-4B93-B216-BF181EFDB3FB}"/>
    <dgm:cxn modelId="{88F53BAE-CD57-4ADB-BCDA-E211A40193FE}" type="presOf" srcId="{99CBE0C6-3A84-465D-9D14-D5B1E6795399}" destId="{B947A33B-55BA-4802-AC38-C0A668EE5675}" srcOrd="1" destOrd="0" presId="urn:microsoft.com/office/officeart/2005/8/layout/radial1"/>
    <dgm:cxn modelId="{15552AB0-2D59-4E7D-B25F-D8DE462D33C0}" type="presOf" srcId="{49307869-E366-4A93-84B9-37F58EED3021}" destId="{6CE663D6-55B0-48AF-A82E-D6A16DA3EF5B}" srcOrd="1" destOrd="0" presId="urn:microsoft.com/office/officeart/2005/8/layout/radial1"/>
    <dgm:cxn modelId="{FAD406CA-93ED-4157-91B9-5129C35FB2E6}" type="presOf" srcId="{22373129-36E4-42EF-8552-1862BD032466}" destId="{25B4E48E-BBF2-4EC9-A86E-3FF66D53AEAF}" srcOrd="0" destOrd="0" presId="urn:microsoft.com/office/officeart/2005/8/layout/radial1"/>
    <dgm:cxn modelId="{A01FE9CE-F44A-4177-AD73-4DA057E8CFF6}" type="presOf" srcId="{57E6F7E2-E554-4713-8B74-027E76307B95}" destId="{D4DFFF77-2412-4FAE-91E0-746DD831A411}" srcOrd="0" destOrd="0" presId="urn:microsoft.com/office/officeart/2005/8/layout/radial1"/>
    <dgm:cxn modelId="{A787A4DD-DACE-4578-A222-17C313F86EC6}" type="presOf" srcId="{99CBE0C6-3A84-465D-9D14-D5B1E6795399}" destId="{4C32B38B-7051-4459-BF83-671755FC61C2}" srcOrd="0" destOrd="0" presId="urn:microsoft.com/office/officeart/2005/8/layout/radial1"/>
    <dgm:cxn modelId="{6E41F0E0-1DC3-4598-AB3A-BA0638D3EDDA}" type="presOf" srcId="{3373F0FC-A4C0-4F57-AFD9-4160652EC1B6}" destId="{F3333B9A-FCA6-48BE-B10F-BDF839B8F1DF}" srcOrd="0" destOrd="0" presId="urn:microsoft.com/office/officeart/2005/8/layout/radial1"/>
    <dgm:cxn modelId="{8DEDE9F0-EEF7-45A1-914B-115B8C788E97}" type="presOf" srcId="{49307869-E366-4A93-84B9-37F58EED3021}" destId="{4B94291D-8A5A-40A5-9C87-19CC563845BB}" srcOrd="0" destOrd="0" presId="urn:microsoft.com/office/officeart/2005/8/layout/radial1"/>
    <dgm:cxn modelId="{90AC95FA-5000-4CA7-BA7E-D447959B4BB7}" type="presOf" srcId="{58260510-D0C7-41AD-9BB4-FE33362A7474}" destId="{C337E1AD-C063-44A4-8B7D-C12192C7D055}" srcOrd="0" destOrd="0" presId="urn:microsoft.com/office/officeart/2005/8/layout/radial1"/>
    <dgm:cxn modelId="{0F894ABF-6288-4C72-9931-2F3B42BDE094}" type="presParOf" srcId="{F3333B9A-FCA6-48BE-B10F-BDF839B8F1DF}" destId="{960C53E1-A758-4068-A3DB-B4E4797D47AC}" srcOrd="0" destOrd="0" presId="urn:microsoft.com/office/officeart/2005/8/layout/radial1"/>
    <dgm:cxn modelId="{738F2560-0090-437D-B5ED-0F53C81A8E29}" type="presParOf" srcId="{F3333B9A-FCA6-48BE-B10F-BDF839B8F1DF}" destId="{B0D2259A-5E31-44C9-AA44-8B14F2881D04}" srcOrd="1" destOrd="0" presId="urn:microsoft.com/office/officeart/2005/8/layout/radial1"/>
    <dgm:cxn modelId="{E2356352-D283-4AF7-81F2-99954613A433}" type="presParOf" srcId="{B0D2259A-5E31-44C9-AA44-8B14F2881D04}" destId="{6972EEF1-7535-4DE5-B132-78541E9BDAF3}" srcOrd="0" destOrd="0" presId="urn:microsoft.com/office/officeart/2005/8/layout/radial1"/>
    <dgm:cxn modelId="{40A6EA09-4569-4CB7-9A24-0ECCD62850BE}" type="presParOf" srcId="{F3333B9A-FCA6-48BE-B10F-BDF839B8F1DF}" destId="{D4DFFF77-2412-4FAE-91E0-746DD831A411}" srcOrd="2" destOrd="0" presId="urn:microsoft.com/office/officeart/2005/8/layout/radial1"/>
    <dgm:cxn modelId="{795263BB-010F-4414-9FB5-60569D95BB37}" type="presParOf" srcId="{F3333B9A-FCA6-48BE-B10F-BDF839B8F1DF}" destId="{4B94291D-8A5A-40A5-9C87-19CC563845BB}" srcOrd="3" destOrd="0" presId="urn:microsoft.com/office/officeart/2005/8/layout/radial1"/>
    <dgm:cxn modelId="{DFF2FABD-AFFF-4658-8855-E4783987E293}" type="presParOf" srcId="{4B94291D-8A5A-40A5-9C87-19CC563845BB}" destId="{6CE663D6-55B0-48AF-A82E-D6A16DA3EF5B}" srcOrd="0" destOrd="0" presId="urn:microsoft.com/office/officeart/2005/8/layout/radial1"/>
    <dgm:cxn modelId="{86FD5288-D3BE-4496-9439-CD37FFB4C766}" type="presParOf" srcId="{F3333B9A-FCA6-48BE-B10F-BDF839B8F1DF}" destId="{25B4E48E-BBF2-4EC9-A86E-3FF66D53AEAF}" srcOrd="4" destOrd="0" presId="urn:microsoft.com/office/officeart/2005/8/layout/radial1"/>
    <dgm:cxn modelId="{629E16A0-3FE9-4AB2-96C6-8231115188E1}" type="presParOf" srcId="{F3333B9A-FCA6-48BE-B10F-BDF839B8F1DF}" destId="{4C32B38B-7051-4459-BF83-671755FC61C2}" srcOrd="5" destOrd="0" presId="urn:microsoft.com/office/officeart/2005/8/layout/radial1"/>
    <dgm:cxn modelId="{947B8DB8-3B53-4B06-A193-11BE626E03A4}" type="presParOf" srcId="{4C32B38B-7051-4459-BF83-671755FC61C2}" destId="{B947A33B-55BA-4802-AC38-C0A668EE5675}" srcOrd="0" destOrd="0" presId="urn:microsoft.com/office/officeart/2005/8/layout/radial1"/>
    <dgm:cxn modelId="{E2C8E6F6-4032-4F40-A490-FE3847182979}" type="presParOf" srcId="{F3333B9A-FCA6-48BE-B10F-BDF839B8F1DF}" destId="{04A0576D-99AE-49EE-BE65-8F87DA72D674}" srcOrd="6" destOrd="0" presId="urn:microsoft.com/office/officeart/2005/8/layout/radial1"/>
    <dgm:cxn modelId="{2D09C044-364A-42CF-A31D-37F56E3C0076}" type="presParOf" srcId="{F3333B9A-FCA6-48BE-B10F-BDF839B8F1DF}" destId="{27AE13E6-FE40-4F35-AB37-A5FE37CA0A8C}" srcOrd="7" destOrd="0" presId="urn:microsoft.com/office/officeart/2005/8/layout/radial1"/>
    <dgm:cxn modelId="{B1885151-67F5-42AD-9F5E-EF4F82C43484}" type="presParOf" srcId="{27AE13E6-FE40-4F35-AB37-A5FE37CA0A8C}" destId="{C71EB9CA-F311-41A5-BFEF-714185211C71}" srcOrd="0" destOrd="0" presId="urn:microsoft.com/office/officeart/2005/8/layout/radial1"/>
    <dgm:cxn modelId="{D3819231-CEA0-43AA-AC4A-56393F2CABB1}" type="presParOf" srcId="{F3333B9A-FCA6-48BE-B10F-BDF839B8F1DF}" destId="{77C7C8AE-4238-412B-93A6-5EEB426AA01D}" srcOrd="8" destOrd="0" presId="urn:microsoft.com/office/officeart/2005/8/layout/radial1"/>
    <dgm:cxn modelId="{62124B60-A785-42CB-80A6-25BF69EF24E5}" type="presParOf" srcId="{F3333B9A-FCA6-48BE-B10F-BDF839B8F1DF}" destId="{D7F069B4-1D20-4A4C-86AB-A74D41F19733}" srcOrd="9" destOrd="0" presId="urn:microsoft.com/office/officeart/2005/8/layout/radial1"/>
    <dgm:cxn modelId="{B3DD26C0-65A0-4DB0-94A3-5AB92B170AF7}" type="presParOf" srcId="{D7F069B4-1D20-4A4C-86AB-A74D41F19733}" destId="{FE15A8A0-6A26-4B69-8BE7-51E9B48F9B94}" srcOrd="0" destOrd="0" presId="urn:microsoft.com/office/officeart/2005/8/layout/radial1"/>
    <dgm:cxn modelId="{B0C53DF9-272B-45A5-AA8F-FFABC4F2264D}" type="presParOf" srcId="{F3333B9A-FCA6-48BE-B10F-BDF839B8F1DF}" destId="{C337E1AD-C063-44A4-8B7D-C12192C7D05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087D82-5A5A-4696-BF77-A7BC453BA06B}" type="doc">
      <dgm:prSet loTypeId="urn:microsoft.com/office/officeart/2005/8/layout/hierarchy2#1" loCatId="hierarchy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514E3E30-6425-4527-AEAF-C76BAEAE18E9}">
      <dgm:prSet phldrT="[Text]"/>
      <dgm:spPr/>
      <dgm:t>
        <a:bodyPr/>
        <a:lstStyle/>
        <a:p>
          <a:r>
            <a:rPr lang="en-MY" dirty="0"/>
            <a:t>5 </a:t>
          </a:r>
          <a:r>
            <a:rPr lang="en-MY" dirty="0" err="1"/>
            <a:t>Perkara</a:t>
          </a:r>
          <a:r>
            <a:rPr lang="en-MY" dirty="0"/>
            <a:t> </a:t>
          </a:r>
          <a:r>
            <a:rPr lang="en-MY" dirty="0" err="1"/>
            <a:t>Menyelamatkan</a:t>
          </a:r>
          <a:r>
            <a:rPr lang="en-MY" dirty="0"/>
            <a:t> </a:t>
          </a:r>
          <a:r>
            <a:rPr lang="en-MY" dirty="0" err="1"/>
            <a:t>Ilmu</a:t>
          </a:r>
          <a:endParaRPr lang="en-MY" dirty="0"/>
        </a:p>
      </dgm:t>
    </dgm:pt>
    <dgm:pt modelId="{A7AFFB69-B930-46D4-88B4-2CB87D3E6969}" type="parTrans" cxnId="{590F80B4-3487-4E22-BD80-88D908563C79}">
      <dgm:prSet/>
      <dgm:spPr/>
      <dgm:t>
        <a:bodyPr/>
        <a:lstStyle/>
        <a:p>
          <a:endParaRPr lang="en-MY"/>
        </a:p>
      </dgm:t>
    </dgm:pt>
    <dgm:pt modelId="{728F3CAF-552A-40EC-8006-D29E1C4192EC}" type="sibTrans" cxnId="{590F80B4-3487-4E22-BD80-88D908563C79}">
      <dgm:prSet/>
      <dgm:spPr/>
      <dgm:t>
        <a:bodyPr/>
        <a:lstStyle/>
        <a:p>
          <a:endParaRPr lang="en-MY"/>
        </a:p>
      </dgm:t>
    </dgm:pt>
    <dgm:pt modelId="{1F33637D-9486-4630-8A08-A9FD542A1920}">
      <dgm:prSet phldrT="[Text]"/>
      <dgm:spPr/>
      <dgm:t>
        <a:bodyPr/>
        <a:lstStyle/>
        <a:p>
          <a:r>
            <a:rPr lang="en-MY" dirty="0" err="1"/>
            <a:t>Ilmu</a:t>
          </a:r>
          <a:r>
            <a:rPr lang="en-MY" dirty="0"/>
            <a:t> yang </a:t>
          </a:r>
          <a:r>
            <a:rPr lang="en-MY" dirty="0" err="1"/>
            <a:t>ada</a:t>
          </a:r>
          <a:r>
            <a:rPr lang="en-MY" dirty="0"/>
            <a:t>, </a:t>
          </a:r>
          <a:r>
            <a:rPr lang="en-MY" dirty="0" err="1"/>
            <a:t>diamalkan</a:t>
          </a:r>
          <a:r>
            <a:rPr lang="en-MY" dirty="0"/>
            <a:t>. </a:t>
          </a:r>
        </a:p>
      </dgm:t>
    </dgm:pt>
    <dgm:pt modelId="{FA8D59B7-DBDE-424C-85C7-B00ADB0AA5B8}" type="parTrans" cxnId="{24F1F2B5-1413-495D-B16F-07B211FBF576}">
      <dgm:prSet/>
      <dgm:spPr/>
      <dgm:t>
        <a:bodyPr/>
        <a:lstStyle/>
        <a:p>
          <a:endParaRPr lang="en-MY"/>
        </a:p>
      </dgm:t>
    </dgm:pt>
    <dgm:pt modelId="{163E3A1C-8415-42BB-879B-865CC9034373}" type="sibTrans" cxnId="{24F1F2B5-1413-495D-B16F-07B211FBF576}">
      <dgm:prSet/>
      <dgm:spPr/>
      <dgm:t>
        <a:bodyPr/>
        <a:lstStyle/>
        <a:p>
          <a:endParaRPr lang="en-MY"/>
        </a:p>
      </dgm:t>
    </dgm:pt>
    <dgm:pt modelId="{B207C12F-FCA7-4733-B56D-7F7C52FC6147}">
      <dgm:prSet phldrT="[Text]"/>
      <dgm:spPr/>
      <dgm:t>
        <a:bodyPr/>
        <a:lstStyle/>
        <a:p>
          <a:r>
            <a:rPr lang="en-MY" dirty="0" err="1"/>
            <a:t>Tetap</a:t>
          </a:r>
          <a:r>
            <a:rPr lang="en-MY" dirty="0"/>
            <a:t> </a:t>
          </a:r>
          <a:r>
            <a:rPr lang="en-MY" dirty="0" err="1"/>
            <a:t>merasa</a:t>
          </a:r>
          <a:r>
            <a:rPr lang="en-MY" dirty="0"/>
            <a:t> </a:t>
          </a:r>
          <a:r>
            <a:rPr lang="en-MY" dirty="0" err="1"/>
            <a:t>masih</a:t>
          </a:r>
          <a:r>
            <a:rPr lang="en-MY" dirty="0"/>
            <a:t> </a:t>
          </a:r>
          <a:r>
            <a:rPr lang="en-MY" dirty="0" err="1"/>
            <a:t>tidak</a:t>
          </a:r>
          <a:r>
            <a:rPr lang="en-MY" dirty="0"/>
            <a:t> </a:t>
          </a:r>
          <a:r>
            <a:rPr lang="en-MY" dirty="0" err="1"/>
            <a:t>berilmu</a:t>
          </a:r>
          <a:endParaRPr lang="en-MY" dirty="0"/>
        </a:p>
      </dgm:t>
    </dgm:pt>
    <dgm:pt modelId="{2C859C14-0CBD-45C1-A000-9E51459A111D}" type="parTrans" cxnId="{6997895E-720D-4DB8-89B7-E70169FB5C67}">
      <dgm:prSet/>
      <dgm:spPr/>
      <dgm:t>
        <a:bodyPr/>
        <a:lstStyle/>
        <a:p>
          <a:endParaRPr lang="en-MY"/>
        </a:p>
      </dgm:t>
    </dgm:pt>
    <dgm:pt modelId="{69828C78-9B35-4DA9-BCB3-1BE02F79B16C}" type="sibTrans" cxnId="{6997895E-720D-4DB8-89B7-E70169FB5C67}">
      <dgm:prSet/>
      <dgm:spPr/>
      <dgm:t>
        <a:bodyPr/>
        <a:lstStyle/>
        <a:p>
          <a:endParaRPr lang="en-MY"/>
        </a:p>
      </dgm:t>
    </dgm:pt>
    <dgm:pt modelId="{79CAAEFE-CB87-4C8E-B76B-95F6B821B97A}">
      <dgm:prSet/>
      <dgm:spPr/>
      <dgm:t>
        <a:bodyPr/>
        <a:lstStyle/>
        <a:p>
          <a:r>
            <a:rPr lang="en-MY" dirty="0"/>
            <a:t>Yakin </a:t>
          </a:r>
          <a:r>
            <a:rPr lang="en-MY" dirty="0" err="1"/>
            <a:t>ada</a:t>
          </a:r>
          <a:r>
            <a:rPr lang="en-MY" dirty="0"/>
            <a:t> yang </a:t>
          </a:r>
          <a:r>
            <a:rPr lang="en-MY" dirty="0" err="1"/>
            <a:t>lebih</a:t>
          </a:r>
          <a:r>
            <a:rPr lang="en-MY" dirty="0"/>
            <a:t> </a:t>
          </a:r>
          <a:r>
            <a:rPr lang="en-MY" dirty="0" err="1"/>
            <a:t>berilmu</a:t>
          </a:r>
          <a:r>
            <a:rPr lang="en-MY" dirty="0"/>
            <a:t> </a:t>
          </a:r>
          <a:r>
            <a:rPr lang="en-MY" dirty="0" err="1"/>
            <a:t>dari</a:t>
          </a:r>
          <a:r>
            <a:rPr lang="en-MY" dirty="0"/>
            <a:t> </a:t>
          </a:r>
          <a:r>
            <a:rPr lang="en-MY" dirty="0" err="1"/>
            <a:t>kita</a:t>
          </a:r>
          <a:endParaRPr lang="en-MY" dirty="0"/>
        </a:p>
      </dgm:t>
    </dgm:pt>
    <dgm:pt modelId="{1BDDC3EA-F7D5-46A3-BCA1-703FFC7AC13F}" type="parTrans" cxnId="{B1F36129-47F0-4AE2-85CB-45A4D9DFD2B4}">
      <dgm:prSet/>
      <dgm:spPr/>
      <dgm:t>
        <a:bodyPr/>
        <a:lstStyle/>
        <a:p>
          <a:endParaRPr lang="en-MY"/>
        </a:p>
      </dgm:t>
    </dgm:pt>
    <dgm:pt modelId="{2B3595D1-3B7D-4CA4-853B-37A9701D2822}" type="sibTrans" cxnId="{B1F36129-47F0-4AE2-85CB-45A4D9DFD2B4}">
      <dgm:prSet/>
      <dgm:spPr/>
      <dgm:t>
        <a:bodyPr/>
        <a:lstStyle/>
        <a:p>
          <a:endParaRPr lang="en-MY"/>
        </a:p>
      </dgm:t>
    </dgm:pt>
    <dgm:pt modelId="{94A4311E-DC2B-41B4-AD50-09E298B3F329}">
      <dgm:prSet/>
      <dgm:spPr/>
      <dgm:t>
        <a:bodyPr/>
        <a:lstStyle/>
        <a:p>
          <a:r>
            <a:rPr lang="en-MY" dirty="0"/>
            <a:t>Tahu </a:t>
          </a:r>
          <a:r>
            <a:rPr lang="en-MY" dirty="0" err="1"/>
            <a:t>apa</a:t>
          </a:r>
          <a:r>
            <a:rPr lang="en-MY" dirty="0"/>
            <a:t> yang </a:t>
          </a:r>
          <a:r>
            <a:rPr lang="en-MY" dirty="0" err="1"/>
            <a:t>sesuai</a:t>
          </a:r>
          <a:r>
            <a:rPr lang="en-MY" dirty="0"/>
            <a:t> </a:t>
          </a:r>
          <a:r>
            <a:rPr lang="en-MY" dirty="0" err="1"/>
            <a:t>diajarkan</a:t>
          </a:r>
          <a:endParaRPr lang="en-MY" dirty="0"/>
        </a:p>
      </dgm:t>
    </dgm:pt>
    <dgm:pt modelId="{7F41A427-E56F-47DA-8066-19366ABD91E6}" type="parTrans" cxnId="{73E9C328-1498-4DB0-99FB-9D34AD89C931}">
      <dgm:prSet/>
      <dgm:spPr/>
      <dgm:t>
        <a:bodyPr/>
        <a:lstStyle/>
        <a:p>
          <a:endParaRPr lang="en-MY"/>
        </a:p>
      </dgm:t>
    </dgm:pt>
    <dgm:pt modelId="{E6C58C21-E9AE-4385-AC9A-FA86744D28B2}" type="sibTrans" cxnId="{73E9C328-1498-4DB0-99FB-9D34AD89C931}">
      <dgm:prSet/>
      <dgm:spPr/>
      <dgm:t>
        <a:bodyPr/>
        <a:lstStyle/>
        <a:p>
          <a:endParaRPr lang="en-MY"/>
        </a:p>
      </dgm:t>
    </dgm:pt>
    <dgm:pt modelId="{04208738-5E48-4D90-8E80-884B60D497ED}">
      <dgm:prSet/>
      <dgm:spPr/>
      <dgm:t>
        <a:bodyPr/>
        <a:lstStyle/>
        <a:p>
          <a:r>
            <a:rPr lang="en-MY" dirty="0"/>
            <a:t>Tahu </a:t>
          </a:r>
          <a:r>
            <a:rPr lang="en-MY" dirty="0" err="1"/>
            <a:t>kepada</a:t>
          </a:r>
          <a:r>
            <a:rPr lang="en-MY" dirty="0"/>
            <a:t> </a:t>
          </a:r>
          <a:r>
            <a:rPr lang="en-MY" dirty="0" err="1"/>
            <a:t>siapa</a:t>
          </a:r>
          <a:r>
            <a:rPr lang="en-MY" dirty="0"/>
            <a:t> yang </a:t>
          </a:r>
          <a:r>
            <a:rPr lang="en-MY" dirty="0" err="1"/>
            <a:t>perlu</a:t>
          </a:r>
          <a:r>
            <a:rPr lang="en-MY" dirty="0"/>
            <a:t> </a:t>
          </a:r>
          <a:r>
            <a:rPr lang="en-MY" dirty="0" err="1"/>
            <a:t>disampaikan</a:t>
          </a:r>
          <a:endParaRPr lang="en-MY" dirty="0"/>
        </a:p>
      </dgm:t>
    </dgm:pt>
    <dgm:pt modelId="{599B4CD1-DECB-4F12-AB51-49F037A1BD0B}" type="parTrans" cxnId="{61790044-A457-476E-BC7C-351E87C015D2}">
      <dgm:prSet/>
      <dgm:spPr/>
      <dgm:t>
        <a:bodyPr/>
        <a:lstStyle/>
        <a:p>
          <a:endParaRPr lang="en-MY"/>
        </a:p>
      </dgm:t>
    </dgm:pt>
    <dgm:pt modelId="{34D5BAC2-F12C-472C-8FE4-92C16D99EC0C}" type="sibTrans" cxnId="{61790044-A457-476E-BC7C-351E87C015D2}">
      <dgm:prSet/>
      <dgm:spPr/>
      <dgm:t>
        <a:bodyPr/>
        <a:lstStyle/>
        <a:p>
          <a:endParaRPr lang="en-MY"/>
        </a:p>
      </dgm:t>
    </dgm:pt>
    <dgm:pt modelId="{9EAE0CD4-E738-4D6D-AF1E-87C6FCAF691A}" type="pres">
      <dgm:prSet presAssocID="{51087D82-5A5A-4696-BF77-A7BC453BA06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1C42AA2-F495-40D5-9AE4-6520E9AC66CB}" type="pres">
      <dgm:prSet presAssocID="{514E3E30-6425-4527-AEAF-C76BAEAE18E9}" presName="root1" presStyleCnt="0"/>
      <dgm:spPr/>
    </dgm:pt>
    <dgm:pt modelId="{E9BC0303-D434-4B18-9520-DF05412350D1}" type="pres">
      <dgm:prSet presAssocID="{514E3E30-6425-4527-AEAF-C76BAEAE18E9}" presName="LevelOneTextNode" presStyleLbl="node0" presStyleIdx="0" presStyleCnt="1" custScaleX="125926" custLinFactNeighborX="-79013" custLinFactNeighborY="-3572">
        <dgm:presLayoutVars>
          <dgm:chPref val="3"/>
        </dgm:presLayoutVars>
      </dgm:prSet>
      <dgm:spPr/>
    </dgm:pt>
    <dgm:pt modelId="{06C87F47-82A1-4959-B739-2A0D55CCC5FC}" type="pres">
      <dgm:prSet presAssocID="{514E3E30-6425-4527-AEAF-C76BAEAE18E9}" presName="level2hierChild" presStyleCnt="0"/>
      <dgm:spPr/>
    </dgm:pt>
    <dgm:pt modelId="{401FDB44-CAD4-4498-8ED7-2CD51C644BF3}" type="pres">
      <dgm:prSet presAssocID="{FA8D59B7-DBDE-424C-85C7-B00ADB0AA5B8}" presName="conn2-1" presStyleLbl="parChTrans1D2" presStyleIdx="0" presStyleCnt="5"/>
      <dgm:spPr/>
    </dgm:pt>
    <dgm:pt modelId="{BEC0A0B8-135A-4F83-9562-85F46C36AB00}" type="pres">
      <dgm:prSet presAssocID="{FA8D59B7-DBDE-424C-85C7-B00ADB0AA5B8}" presName="connTx" presStyleLbl="parChTrans1D2" presStyleIdx="0" presStyleCnt="5"/>
      <dgm:spPr/>
    </dgm:pt>
    <dgm:pt modelId="{C733B637-E9E7-41EE-BAF6-0CC42CAA4D2C}" type="pres">
      <dgm:prSet presAssocID="{1F33637D-9486-4630-8A08-A9FD542A1920}" presName="root2" presStyleCnt="0"/>
      <dgm:spPr/>
    </dgm:pt>
    <dgm:pt modelId="{29D9C1BD-CC4E-4101-9B86-926B3F0E9AB2}" type="pres">
      <dgm:prSet presAssocID="{1F33637D-9486-4630-8A08-A9FD542A1920}" presName="LevelTwoTextNode" presStyleLbl="node2" presStyleIdx="0" presStyleCnt="5" custScaleX="221640">
        <dgm:presLayoutVars>
          <dgm:chPref val="3"/>
        </dgm:presLayoutVars>
      </dgm:prSet>
      <dgm:spPr/>
    </dgm:pt>
    <dgm:pt modelId="{AC740ED1-FFDF-4C7C-A7FB-E593C15F524D}" type="pres">
      <dgm:prSet presAssocID="{1F33637D-9486-4630-8A08-A9FD542A1920}" presName="level3hierChild" presStyleCnt="0"/>
      <dgm:spPr/>
    </dgm:pt>
    <dgm:pt modelId="{9F2F6A6D-392C-45AD-A339-3DD87A7C59C7}" type="pres">
      <dgm:prSet presAssocID="{2C859C14-0CBD-45C1-A000-9E51459A111D}" presName="conn2-1" presStyleLbl="parChTrans1D2" presStyleIdx="1" presStyleCnt="5"/>
      <dgm:spPr/>
    </dgm:pt>
    <dgm:pt modelId="{1C198E0C-0AB4-4AF5-8A12-09A316F955FB}" type="pres">
      <dgm:prSet presAssocID="{2C859C14-0CBD-45C1-A000-9E51459A111D}" presName="connTx" presStyleLbl="parChTrans1D2" presStyleIdx="1" presStyleCnt="5"/>
      <dgm:spPr/>
    </dgm:pt>
    <dgm:pt modelId="{655A0F55-2B31-4159-B2F3-0EDAFCD54FB8}" type="pres">
      <dgm:prSet presAssocID="{B207C12F-FCA7-4733-B56D-7F7C52FC6147}" presName="root2" presStyleCnt="0"/>
      <dgm:spPr/>
    </dgm:pt>
    <dgm:pt modelId="{F2C5D5F8-6AD8-4A0C-AE8B-039C13474D04}" type="pres">
      <dgm:prSet presAssocID="{B207C12F-FCA7-4733-B56D-7F7C52FC6147}" presName="LevelTwoTextNode" presStyleLbl="node2" presStyleIdx="1" presStyleCnt="5" custScaleX="221640">
        <dgm:presLayoutVars>
          <dgm:chPref val="3"/>
        </dgm:presLayoutVars>
      </dgm:prSet>
      <dgm:spPr/>
    </dgm:pt>
    <dgm:pt modelId="{DEBADE65-DD51-48DC-BA0E-4E8603549A91}" type="pres">
      <dgm:prSet presAssocID="{B207C12F-FCA7-4733-B56D-7F7C52FC6147}" presName="level3hierChild" presStyleCnt="0"/>
      <dgm:spPr/>
    </dgm:pt>
    <dgm:pt modelId="{92F4222C-7B8C-489B-BAA2-1D30E578C07D}" type="pres">
      <dgm:prSet presAssocID="{1BDDC3EA-F7D5-46A3-BCA1-703FFC7AC13F}" presName="conn2-1" presStyleLbl="parChTrans1D2" presStyleIdx="2" presStyleCnt="5"/>
      <dgm:spPr/>
    </dgm:pt>
    <dgm:pt modelId="{D2C72C8C-E1E2-41ED-B14F-2A4BDBA67C79}" type="pres">
      <dgm:prSet presAssocID="{1BDDC3EA-F7D5-46A3-BCA1-703FFC7AC13F}" presName="connTx" presStyleLbl="parChTrans1D2" presStyleIdx="2" presStyleCnt="5"/>
      <dgm:spPr/>
    </dgm:pt>
    <dgm:pt modelId="{664D9BA1-CC7B-485D-8853-D8DAFCCA2746}" type="pres">
      <dgm:prSet presAssocID="{79CAAEFE-CB87-4C8E-B76B-95F6B821B97A}" presName="root2" presStyleCnt="0"/>
      <dgm:spPr/>
    </dgm:pt>
    <dgm:pt modelId="{3752AACF-4747-46A5-A0EC-C18F53AEFE46}" type="pres">
      <dgm:prSet presAssocID="{79CAAEFE-CB87-4C8E-B76B-95F6B821B97A}" presName="LevelTwoTextNode" presStyleLbl="node2" presStyleIdx="2" presStyleCnt="5" custScaleX="221640">
        <dgm:presLayoutVars>
          <dgm:chPref val="3"/>
        </dgm:presLayoutVars>
      </dgm:prSet>
      <dgm:spPr/>
    </dgm:pt>
    <dgm:pt modelId="{A9F6AF72-36EF-47A3-87ED-AA32F958D34C}" type="pres">
      <dgm:prSet presAssocID="{79CAAEFE-CB87-4C8E-B76B-95F6B821B97A}" presName="level3hierChild" presStyleCnt="0"/>
      <dgm:spPr/>
    </dgm:pt>
    <dgm:pt modelId="{221C2DEB-1E88-4505-B8EA-CAFAC0A174B3}" type="pres">
      <dgm:prSet presAssocID="{7F41A427-E56F-47DA-8066-19366ABD91E6}" presName="conn2-1" presStyleLbl="parChTrans1D2" presStyleIdx="3" presStyleCnt="5"/>
      <dgm:spPr/>
    </dgm:pt>
    <dgm:pt modelId="{4EE48496-8D1E-432F-B7C7-13AC643EEC31}" type="pres">
      <dgm:prSet presAssocID="{7F41A427-E56F-47DA-8066-19366ABD91E6}" presName="connTx" presStyleLbl="parChTrans1D2" presStyleIdx="3" presStyleCnt="5"/>
      <dgm:spPr/>
    </dgm:pt>
    <dgm:pt modelId="{A115B230-24CA-4EBC-91B9-BF8B7FB74330}" type="pres">
      <dgm:prSet presAssocID="{94A4311E-DC2B-41B4-AD50-09E298B3F329}" presName="root2" presStyleCnt="0"/>
      <dgm:spPr/>
    </dgm:pt>
    <dgm:pt modelId="{D3B8DA9A-0B41-4C8C-8B2F-CD32CA1512F1}" type="pres">
      <dgm:prSet presAssocID="{94A4311E-DC2B-41B4-AD50-09E298B3F329}" presName="LevelTwoTextNode" presStyleLbl="node2" presStyleIdx="3" presStyleCnt="5" custScaleX="221640" custLinFactNeighborX="1395" custLinFactNeighborY="1338">
        <dgm:presLayoutVars>
          <dgm:chPref val="3"/>
        </dgm:presLayoutVars>
      </dgm:prSet>
      <dgm:spPr/>
    </dgm:pt>
    <dgm:pt modelId="{F0D05BE2-36BA-4149-A3BB-5921B31D1B69}" type="pres">
      <dgm:prSet presAssocID="{94A4311E-DC2B-41B4-AD50-09E298B3F329}" presName="level3hierChild" presStyleCnt="0"/>
      <dgm:spPr/>
    </dgm:pt>
    <dgm:pt modelId="{BB7D2479-B3C6-4DB6-AF76-D5AE0CCD05F5}" type="pres">
      <dgm:prSet presAssocID="{599B4CD1-DECB-4F12-AB51-49F037A1BD0B}" presName="conn2-1" presStyleLbl="parChTrans1D2" presStyleIdx="4" presStyleCnt="5"/>
      <dgm:spPr/>
    </dgm:pt>
    <dgm:pt modelId="{C390A4DE-B13A-4E35-868A-B08D7EF486FB}" type="pres">
      <dgm:prSet presAssocID="{599B4CD1-DECB-4F12-AB51-49F037A1BD0B}" presName="connTx" presStyleLbl="parChTrans1D2" presStyleIdx="4" presStyleCnt="5"/>
      <dgm:spPr/>
    </dgm:pt>
    <dgm:pt modelId="{9AEE13FC-B248-446A-8BBA-036DC8BE2904}" type="pres">
      <dgm:prSet presAssocID="{04208738-5E48-4D90-8E80-884B60D497ED}" presName="root2" presStyleCnt="0"/>
      <dgm:spPr/>
    </dgm:pt>
    <dgm:pt modelId="{6D8B0330-84CC-4AB7-B9FE-4F0AC18CF431}" type="pres">
      <dgm:prSet presAssocID="{04208738-5E48-4D90-8E80-884B60D497ED}" presName="LevelTwoTextNode" presStyleLbl="node2" presStyleIdx="4" presStyleCnt="5" custScaleX="221640" custLinFactNeighborX="1395" custLinFactNeighborY="1338">
        <dgm:presLayoutVars>
          <dgm:chPref val="3"/>
        </dgm:presLayoutVars>
      </dgm:prSet>
      <dgm:spPr/>
    </dgm:pt>
    <dgm:pt modelId="{5E04AE44-8123-4F8A-B74E-1795C19BD769}" type="pres">
      <dgm:prSet presAssocID="{04208738-5E48-4D90-8E80-884B60D497ED}" presName="level3hierChild" presStyleCnt="0"/>
      <dgm:spPr/>
    </dgm:pt>
  </dgm:ptLst>
  <dgm:cxnLst>
    <dgm:cxn modelId="{5576781A-15D7-47C1-98C6-72FCAFA372A6}" type="presOf" srcId="{7F41A427-E56F-47DA-8066-19366ABD91E6}" destId="{4EE48496-8D1E-432F-B7C7-13AC643EEC31}" srcOrd="1" destOrd="0" presId="urn:microsoft.com/office/officeart/2005/8/layout/hierarchy2#1"/>
    <dgm:cxn modelId="{61FD0E1E-7CBE-4E11-8102-D9A6C0568ABE}" type="presOf" srcId="{7F41A427-E56F-47DA-8066-19366ABD91E6}" destId="{221C2DEB-1E88-4505-B8EA-CAFAC0A174B3}" srcOrd="0" destOrd="0" presId="urn:microsoft.com/office/officeart/2005/8/layout/hierarchy2#1"/>
    <dgm:cxn modelId="{73E9C328-1498-4DB0-99FB-9D34AD89C931}" srcId="{514E3E30-6425-4527-AEAF-C76BAEAE18E9}" destId="{94A4311E-DC2B-41B4-AD50-09E298B3F329}" srcOrd="3" destOrd="0" parTransId="{7F41A427-E56F-47DA-8066-19366ABD91E6}" sibTransId="{E6C58C21-E9AE-4385-AC9A-FA86744D28B2}"/>
    <dgm:cxn modelId="{B1F36129-47F0-4AE2-85CB-45A4D9DFD2B4}" srcId="{514E3E30-6425-4527-AEAF-C76BAEAE18E9}" destId="{79CAAEFE-CB87-4C8E-B76B-95F6B821B97A}" srcOrd="2" destOrd="0" parTransId="{1BDDC3EA-F7D5-46A3-BCA1-703FFC7AC13F}" sibTransId="{2B3595D1-3B7D-4CA4-853B-37A9701D2822}"/>
    <dgm:cxn modelId="{1601BF30-66CE-4E2E-8129-220CC234A0FA}" type="presOf" srcId="{FA8D59B7-DBDE-424C-85C7-B00ADB0AA5B8}" destId="{BEC0A0B8-135A-4F83-9562-85F46C36AB00}" srcOrd="1" destOrd="0" presId="urn:microsoft.com/office/officeart/2005/8/layout/hierarchy2#1"/>
    <dgm:cxn modelId="{0212CB34-6C05-4DB1-9B74-CF485DAD0D0F}" type="presOf" srcId="{599B4CD1-DECB-4F12-AB51-49F037A1BD0B}" destId="{C390A4DE-B13A-4E35-868A-B08D7EF486FB}" srcOrd="1" destOrd="0" presId="urn:microsoft.com/office/officeart/2005/8/layout/hierarchy2#1"/>
    <dgm:cxn modelId="{6997895E-720D-4DB8-89B7-E70169FB5C67}" srcId="{514E3E30-6425-4527-AEAF-C76BAEAE18E9}" destId="{B207C12F-FCA7-4733-B56D-7F7C52FC6147}" srcOrd="1" destOrd="0" parTransId="{2C859C14-0CBD-45C1-A000-9E51459A111D}" sibTransId="{69828C78-9B35-4DA9-BCB3-1BE02F79B16C}"/>
    <dgm:cxn modelId="{94DFF241-2F92-4419-80E6-FE968E1DC078}" type="presOf" srcId="{51087D82-5A5A-4696-BF77-A7BC453BA06B}" destId="{9EAE0CD4-E738-4D6D-AF1E-87C6FCAF691A}" srcOrd="0" destOrd="0" presId="urn:microsoft.com/office/officeart/2005/8/layout/hierarchy2#1"/>
    <dgm:cxn modelId="{9117C343-67C1-4632-9726-DF6DA4C43A39}" type="presOf" srcId="{1BDDC3EA-F7D5-46A3-BCA1-703FFC7AC13F}" destId="{92F4222C-7B8C-489B-BAA2-1D30E578C07D}" srcOrd="0" destOrd="0" presId="urn:microsoft.com/office/officeart/2005/8/layout/hierarchy2#1"/>
    <dgm:cxn modelId="{61790044-A457-476E-BC7C-351E87C015D2}" srcId="{514E3E30-6425-4527-AEAF-C76BAEAE18E9}" destId="{04208738-5E48-4D90-8E80-884B60D497ED}" srcOrd="4" destOrd="0" parTransId="{599B4CD1-DECB-4F12-AB51-49F037A1BD0B}" sibTransId="{34D5BAC2-F12C-472C-8FE4-92C16D99EC0C}"/>
    <dgm:cxn modelId="{07AF8E4A-C5BA-4B79-87ED-5C8C1BBF90DA}" type="presOf" srcId="{2C859C14-0CBD-45C1-A000-9E51459A111D}" destId="{9F2F6A6D-392C-45AD-A339-3DD87A7C59C7}" srcOrd="0" destOrd="0" presId="urn:microsoft.com/office/officeart/2005/8/layout/hierarchy2#1"/>
    <dgm:cxn modelId="{39BA2B4B-D9BE-4795-BD14-C7E5A7481232}" type="presOf" srcId="{2C859C14-0CBD-45C1-A000-9E51459A111D}" destId="{1C198E0C-0AB4-4AF5-8A12-09A316F955FB}" srcOrd="1" destOrd="0" presId="urn:microsoft.com/office/officeart/2005/8/layout/hierarchy2#1"/>
    <dgm:cxn modelId="{19726879-403A-411E-A62A-8E42BAB7058E}" type="presOf" srcId="{514E3E30-6425-4527-AEAF-C76BAEAE18E9}" destId="{E9BC0303-D434-4B18-9520-DF05412350D1}" srcOrd="0" destOrd="0" presId="urn:microsoft.com/office/officeart/2005/8/layout/hierarchy2#1"/>
    <dgm:cxn modelId="{07EEB29F-F678-4C20-9508-FA39BEB12AAA}" type="presOf" srcId="{1F33637D-9486-4630-8A08-A9FD542A1920}" destId="{29D9C1BD-CC4E-4101-9B86-926B3F0E9AB2}" srcOrd="0" destOrd="0" presId="urn:microsoft.com/office/officeart/2005/8/layout/hierarchy2#1"/>
    <dgm:cxn modelId="{7CFDEFB2-0822-45DD-A04A-EDB7B85ABF0A}" type="presOf" srcId="{94A4311E-DC2B-41B4-AD50-09E298B3F329}" destId="{D3B8DA9A-0B41-4C8C-8B2F-CD32CA1512F1}" srcOrd="0" destOrd="0" presId="urn:microsoft.com/office/officeart/2005/8/layout/hierarchy2#1"/>
    <dgm:cxn modelId="{590F80B4-3487-4E22-BD80-88D908563C79}" srcId="{51087D82-5A5A-4696-BF77-A7BC453BA06B}" destId="{514E3E30-6425-4527-AEAF-C76BAEAE18E9}" srcOrd="0" destOrd="0" parTransId="{A7AFFB69-B930-46D4-88B4-2CB87D3E6969}" sibTransId="{728F3CAF-552A-40EC-8006-D29E1C4192EC}"/>
    <dgm:cxn modelId="{24F1F2B5-1413-495D-B16F-07B211FBF576}" srcId="{514E3E30-6425-4527-AEAF-C76BAEAE18E9}" destId="{1F33637D-9486-4630-8A08-A9FD542A1920}" srcOrd="0" destOrd="0" parTransId="{FA8D59B7-DBDE-424C-85C7-B00ADB0AA5B8}" sibTransId="{163E3A1C-8415-42BB-879B-865CC9034373}"/>
    <dgm:cxn modelId="{418FB2B6-8BE3-48FA-8F7B-61BE041DC726}" type="presOf" srcId="{1BDDC3EA-F7D5-46A3-BCA1-703FFC7AC13F}" destId="{D2C72C8C-E1E2-41ED-B14F-2A4BDBA67C79}" srcOrd="1" destOrd="0" presId="urn:microsoft.com/office/officeart/2005/8/layout/hierarchy2#1"/>
    <dgm:cxn modelId="{F4BEC3B6-F3CF-4414-80C5-ABA18EB1768A}" type="presOf" srcId="{04208738-5E48-4D90-8E80-884B60D497ED}" destId="{6D8B0330-84CC-4AB7-B9FE-4F0AC18CF431}" srcOrd="0" destOrd="0" presId="urn:microsoft.com/office/officeart/2005/8/layout/hierarchy2#1"/>
    <dgm:cxn modelId="{847B3CB8-D700-45F1-82EA-79C414D7C060}" type="presOf" srcId="{599B4CD1-DECB-4F12-AB51-49F037A1BD0B}" destId="{BB7D2479-B3C6-4DB6-AF76-D5AE0CCD05F5}" srcOrd="0" destOrd="0" presId="urn:microsoft.com/office/officeart/2005/8/layout/hierarchy2#1"/>
    <dgm:cxn modelId="{97E1C1E3-C0C4-47A9-9890-31C325D74446}" type="presOf" srcId="{B207C12F-FCA7-4733-B56D-7F7C52FC6147}" destId="{F2C5D5F8-6AD8-4A0C-AE8B-039C13474D04}" srcOrd="0" destOrd="0" presId="urn:microsoft.com/office/officeart/2005/8/layout/hierarchy2#1"/>
    <dgm:cxn modelId="{F003C2EA-65D2-46A5-A096-09D89400DB4E}" type="presOf" srcId="{FA8D59B7-DBDE-424C-85C7-B00ADB0AA5B8}" destId="{401FDB44-CAD4-4498-8ED7-2CD51C644BF3}" srcOrd="0" destOrd="0" presId="urn:microsoft.com/office/officeart/2005/8/layout/hierarchy2#1"/>
    <dgm:cxn modelId="{6AEBE2FF-A82C-4B42-B86D-EEA8A3567732}" type="presOf" srcId="{79CAAEFE-CB87-4C8E-B76B-95F6B821B97A}" destId="{3752AACF-4747-46A5-A0EC-C18F53AEFE46}" srcOrd="0" destOrd="0" presId="urn:microsoft.com/office/officeart/2005/8/layout/hierarchy2#1"/>
    <dgm:cxn modelId="{D5E6EAE4-F3C2-49CA-8CA3-E1BE6F61D64F}" type="presParOf" srcId="{9EAE0CD4-E738-4D6D-AF1E-87C6FCAF691A}" destId="{41C42AA2-F495-40D5-9AE4-6520E9AC66CB}" srcOrd="0" destOrd="0" presId="urn:microsoft.com/office/officeart/2005/8/layout/hierarchy2#1"/>
    <dgm:cxn modelId="{533A2DCB-7C64-413D-86AE-BA7CEDA22BEB}" type="presParOf" srcId="{41C42AA2-F495-40D5-9AE4-6520E9AC66CB}" destId="{E9BC0303-D434-4B18-9520-DF05412350D1}" srcOrd="0" destOrd="0" presId="urn:microsoft.com/office/officeart/2005/8/layout/hierarchy2#1"/>
    <dgm:cxn modelId="{CFA9C836-5DD8-456E-BF55-3F2C82FAC8D1}" type="presParOf" srcId="{41C42AA2-F495-40D5-9AE4-6520E9AC66CB}" destId="{06C87F47-82A1-4959-B739-2A0D55CCC5FC}" srcOrd="1" destOrd="0" presId="urn:microsoft.com/office/officeart/2005/8/layout/hierarchy2#1"/>
    <dgm:cxn modelId="{96C28BCE-AE5A-45A9-98A2-A2E3F800765A}" type="presParOf" srcId="{06C87F47-82A1-4959-B739-2A0D55CCC5FC}" destId="{401FDB44-CAD4-4498-8ED7-2CD51C644BF3}" srcOrd="0" destOrd="0" presId="urn:microsoft.com/office/officeart/2005/8/layout/hierarchy2#1"/>
    <dgm:cxn modelId="{6F6C2615-E751-4062-BB2B-4C58D620A375}" type="presParOf" srcId="{401FDB44-CAD4-4498-8ED7-2CD51C644BF3}" destId="{BEC0A0B8-135A-4F83-9562-85F46C36AB00}" srcOrd="0" destOrd="0" presId="urn:microsoft.com/office/officeart/2005/8/layout/hierarchy2#1"/>
    <dgm:cxn modelId="{BE09D498-E10B-4B94-8DB1-733E76962DC7}" type="presParOf" srcId="{06C87F47-82A1-4959-B739-2A0D55CCC5FC}" destId="{C733B637-E9E7-41EE-BAF6-0CC42CAA4D2C}" srcOrd="1" destOrd="0" presId="urn:microsoft.com/office/officeart/2005/8/layout/hierarchy2#1"/>
    <dgm:cxn modelId="{332766D2-ADCF-42A4-913E-5003BC8209D7}" type="presParOf" srcId="{C733B637-E9E7-41EE-BAF6-0CC42CAA4D2C}" destId="{29D9C1BD-CC4E-4101-9B86-926B3F0E9AB2}" srcOrd="0" destOrd="0" presId="urn:microsoft.com/office/officeart/2005/8/layout/hierarchy2#1"/>
    <dgm:cxn modelId="{A7ECEB1C-3267-4F09-8DA1-DFB499F3F4AA}" type="presParOf" srcId="{C733B637-E9E7-41EE-BAF6-0CC42CAA4D2C}" destId="{AC740ED1-FFDF-4C7C-A7FB-E593C15F524D}" srcOrd="1" destOrd="0" presId="urn:microsoft.com/office/officeart/2005/8/layout/hierarchy2#1"/>
    <dgm:cxn modelId="{AE7F4725-D8D9-4573-BE5D-88CED154833E}" type="presParOf" srcId="{06C87F47-82A1-4959-B739-2A0D55CCC5FC}" destId="{9F2F6A6D-392C-45AD-A339-3DD87A7C59C7}" srcOrd="2" destOrd="0" presId="urn:microsoft.com/office/officeart/2005/8/layout/hierarchy2#1"/>
    <dgm:cxn modelId="{FC21FB5E-8583-423F-91CD-6000A4FCB168}" type="presParOf" srcId="{9F2F6A6D-392C-45AD-A339-3DD87A7C59C7}" destId="{1C198E0C-0AB4-4AF5-8A12-09A316F955FB}" srcOrd="0" destOrd="0" presId="urn:microsoft.com/office/officeart/2005/8/layout/hierarchy2#1"/>
    <dgm:cxn modelId="{48CB172E-7C86-42DE-9FF2-88E072E516E9}" type="presParOf" srcId="{06C87F47-82A1-4959-B739-2A0D55CCC5FC}" destId="{655A0F55-2B31-4159-B2F3-0EDAFCD54FB8}" srcOrd="3" destOrd="0" presId="urn:microsoft.com/office/officeart/2005/8/layout/hierarchy2#1"/>
    <dgm:cxn modelId="{919A5D4D-99C5-4DA5-BCAE-DDFC630E28D9}" type="presParOf" srcId="{655A0F55-2B31-4159-B2F3-0EDAFCD54FB8}" destId="{F2C5D5F8-6AD8-4A0C-AE8B-039C13474D04}" srcOrd="0" destOrd="0" presId="urn:microsoft.com/office/officeart/2005/8/layout/hierarchy2#1"/>
    <dgm:cxn modelId="{3DD17DBF-955E-4CC2-8EFB-A1DC957B0A1A}" type="presParOf" srcId="{655A0F55-2B31-4159-B2F3-0EDAFCD54FB8}" destId="{DEBADE65-DD51-48DC-BA0E-4E8603549A91}" srcOrd="1" destOrd="0" presId="urn:microsoft.com/office/officeart/2005/8/layout/hierarchy2#1"/>
    <dgm:cxn modelId="{3DB1C72B-529E-4F37-8F97-AD314AEE6A94}" type="presParOf" srcId="{06C87F47-82A1-4959-B739-2A0D55CCC5FC}" destId="{92F4222C-7B8C-489B-BAA2-1D30E578C07D}" srcOrd="4" destOrd="0" presId="urn:microsoft.com/office/officeart/2005/8/layout/hierarchy2#1"/>
    <dgm:cxn modelId="{0403E94F-F5E5-4B70-BEE6-83AFE308692E}" type="presParOf" srcId="{92F4222C-7B8C-489B-BAA2-1D30E578C07D}" destId="{D2C72C8C-E1E2-41ED-B14F-2A4BDBA67C79}" srcOrd="0" destOrd="0" presId="urn:microsoft.com/office/officeart/2005/8/layout/hierarchy2#1"/>
    <dgm:cxn modelId="{9673949F-D7E4-4246-A297-9D01EDE6923C}" type="presParOf" srcId="{06C87F47-82A1-4959-B739-2A0D55CCC5FC}" destId="{664D9BA1-CC7B-485D-8853-D8DAFCCA2746}" srcOrd="5" destOrd="0" presId="urn:microsoft.com/office/officeart/2005/8/layout/hierarchy2#1"/>
    <dgm:cxn modelId="{C42EF525-C9A9-4F87-A17A-0BF204ED440D}" type="presParOf" srcId="{664D9BA1-CC7B-485D-8853-D8DAFCCA2746}" destId="{3752AACF-4747-46A5-A0EC-C18F53AEFE46}" srcOrd="0" destOrd="0" presId="urn:microsoft.com/office/officeart/2005/8/layout/hierarchy2#1"/>
    <dgm:cxn modelId="{755446E8-9FC4-44C7-BCEF-2DE7DF51D271}" type="presParOf" srcId="{664D9BA1-CC7B-485D-8853-D8DAFCCA2746}" destId="{A9F6AF72-36EF-47A3-87ED-AA32F958D34C}" srcOrd="1" destOrd="0" presId="urn:microsoft.com/office/officeart/2005/8/layout/hierarchy2#1"/>
    <dgm:cxn modelId="{3AE76E45-D582-42D2-8F46-3766C96E1B2F}" type="presParOf" srcId="{06C87F47-82A1-4959-B739-2A0D55CCC5FC}" destId="{221C2DEB-1E88-4505-B8EA-CAFAC0A174B3}" srcOrd="6" destOrd="0" presId="urn:microsoft.com/office/officeart/2005/8/layout/hierarchy2#1"/>
    <dgm:cxn modelId="{2EE6448C-58D0-4B4C-B015-FD534EB55F41}" type="presParOf" srcId="{221C2DEB-1E88-4505-B8EA-CAFAC0A174B3}" destId="{4EE48496-8D1E-432F-B7C7-13AC643EEC31}" srcOrd="0" destOrd="0" presId="urn:microsoft.com/office/officeart/2005/8/layout/hierarchy2#1"/>
    <dgm:cxn modelId="{401A9361-3B7D-4905-977B-0E0BF7411D81}" type="presParOf" srcId="{06C87F47-82A1-4959-B739-2A0D55CCC5FC}" destId="{A115B230-24CA-4EBC-91B9-BF8B7FB74330}" srcOrd="7" destOrd="0" presId="urn:microsoft.com/office/officeart/2005/8/layout/hierarchy2#1"/>
    <dgm:cxn modelId="{5E093992-24EA-4D60-8A29-01BCE6309163}" type="presParOf" srcId="{A115B230-24CA-4EBC-91B9-BF8B7FB74330}" destId="{D3B8DA9A-0B41-4C8C-8B2F-CD32CA1512F1}" srcOrd="0" destOrd="0" presId="urn:microsoft.com/office/officeart/2005/8/layout/hierarchy2#1"/>
    <dgm:cxn modelId="{49204FD0-C45F-4A56-AA73-E6A7F55F3E17}" type="presParOf" srcId="{A115B230-24CA-4EBC-91B9-BF8B7FB74330}" destId="{F0D05BE2-36BA-4149-A3BB-5921B31D1B69}" srcOrd="1" destOrd="0" presId="urn:microsoft.com/office/officeart/2005/8/layout/hierarchy2#1"/>
    <dgm:cxn modelId="{AD420594-B3E1-4260-BAD3-388511136194}" type="presParOf" srcId="{06C87F47-82A1-4959-B739-2A0D55CCC5FC}" destId="{BB7D2479-B3C6-4DB6-AF76-D5AE0CCD05F5}" srcOrd="8" destOrd="0" presId="urn:microsoft.com/office/officeart/2005/8/layout/hierarchy2#1"/>
    <dgm:cxn modelId="{DEA64105-9695-4822-9AF5-2E39B003DC75}" type="presParOf" srcId="{BB7D2479-B3C6-4DB6-AF76-D5AE0CCD05F5}" destId="{C390A4DE-B13A-4E35-868A-B08D7EF486FB}" srcOrd="0" destOrd="0" presId="urn:microsoft.com/office/officeart/2005/8/layout/hierarchy2#1"/>
    <dgm:cxn modelId="{6E618CEC-B959-46F9-B6B4-41D524B85FE6}" type="presParOf" srcId="{06C87F47-82A1-4959-B739-2A0D55CCC5FC}" destId="{9AEE13FC-B248-446A-8BBA-036DC8BE2904}" srcOrd="9" destOrd="0" presId="urn:microsoft.com/office/officeart/2005/8/layout/hierarchy2#1"/>
    <dgm:cxn modelId="{FEAA2874-8B0F-488B-BB4E-C1220D9B0A4D}" type="presParOf" srcId="{9AEE13FC-B248-446A-8BBA-036DC8BE2904}" destId="{6D8B0330-84CC-4AB7-B9FE-4F0AC18CF431}" srcOrd="0" destOrd="0" presId="urn:microsoft.com/office/officeart/2005/8/layout/hierarchy2#1"/>
    <dgm:cxn modelId="{28629C6B-11F2-441F-A537-4BDC1B279FB9}" type="presParOf" srcId="{9AEE13FC-B248-446A-8BBA-036DC8BE2904}" destId="{5E04AE44-8123-4F8A-B74E-1795C19BD769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087D82-5A5A-4696-BF77-A7BC453BA06B}" type="doc">
      <dgm:prSet loTypeId="urn:microsoft.com/office/officeart/2005/8/layout/hierarchy2#1" loCatId="hierarchy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en-MY"/>
        </a:p>
      </dgm:t>
    </dgm:pt>
    <dgm:pt modelId="{514E3E30-6425-4527-AEAF-C76BAEAE18E9}">
      <dgm:prSet phldrT="[Text]" custT="1"/>
      <dgm:spPr/>
      <dgm:t>
        <a:bodyPr/>
        <a:lstStyle/>
        <a:p>
          <a:r>
            <a:rPr lang="en-MY" sz="5400" dirty="0" err="1"/>
            <a:t>Selamatkan</a:t>
          </a:r>
          <a:r>
            <a:rPr lang="en-MY" sz="5400" dirty="0"/>
            <a:t> </a:t>
          </a:r>
          <a:r>
            <a:rPr lang="en-MY" sz="5400" dirty="0" err="1"/>
            <a:t>Pengajian</a:t>
          </a:r>
          <a:r>
            <a:rPr lang="en-MY" sz="5400" dirty="0"/>
            <a:t> Anda</a:t>
          </a:r>
        </a:p>
      </dgm:t>
    </dgm:pt>
    <dgm:pt modelId="{A7AFFB69-B930-46D4-88B4-2CB87D3E6969}" type="parTrans" cxnId="{590F80B4-3487-4E22-BD80-88D908563C79}">
      <dgm:prSet/>
      <dgm:spPr/>
      <dgm:t>
        <a:bodyPr/>
        <a:lstStyle/>
        <a:p>
          <a:endParaRPr lang="en-MY"/>
        </a:p>
      </dgm:t>
    </dgm:pt>
    <dgm:pt modelId="{728F3CAF-552A-40EC-8006-D29E1C4192EC}" type="sibTrans" cxnId="{590F80B4-3487-4E22-BD80-88D908563C79}">
      <dgm:prSet/>
      <dgm:spPr/>
      <dgm:t>
        <a:bodyPr/>
        <a:lstStyle/>
        <a:p>
          <a:endParaRPr lang="en-MY"/>
        </a:p>
      </dgm:t>
    </dgm:pt>
    <dgm:pt modelId="{1F33637D-9486-4630-8A08-A9FD542A1920}">
      <dgm:prSet phldrT="[Text]"/>
      <dgm:spPr>
        <a:solidFill>
          <a:srgbClr val="00B0F0"/>
        </a:solidFill>
      </dgm:spPr>
      <dgm:t>
        <a:bodyPr/>
        <a:lstStyle/>
        <a:p>
          <a:r>
            <a:rPr lang="en-MY" dirty="0"/>
            <a:t>MISDEV</a:t>
          </a:r>
        </a:p>
      </dgm:t>
    </dgm:pt>
    <dgm:pt modelId="{FA8D59B7-DBDE-424C-85C7-B00ADB0AA5B8}" type="parTrans" cxnId="{24F1F2B5-1413-495D-B16F-07B211FBF576}">
      <dgm:prSet/>
      <dgm:spPr/>
      <dgm:t>
        <a:bodyPr/>
        <a:lstStyle/>
        <a:p>
          <a:endParaRPr lang="en-MY"/>
        </a:p>
      </dgm:t>
    </dgm:pt>
    <dgm:pt modelId="{163E3A1C-8415-42BB-879B-865CC9034373}" type="sibTrans" cxnId="{24F1F2B5-1413-495D-B16F-07B211FBF576}">
      <dgm:prSet/>
      <dgm:spPr/>
      <dgm:t>
        <a:bodyPr/>
        <a:lstStyle/>
        <a:p>
          <a:endParaRPr lang="en-MY"/>
        </a:p>
      </dgm:t>
    </dgm:pt>
    <dgm:pt modelId="{B207C12F-FCA7-4733-B56D-7F7C52FC6147}">
      <dgm:prSet phldrT="[Text]"/>
      <dgm:spPr>
        <a:solidFill>
          <a:srgbClr val="FF0000"/>
        </a:solidFill>
      </dgm:spPr>
      <dgm:t>
        <a:bodyPr/>
        <a:lstStyle/>
        <a:p>
          <a:r>
            <a:rPr lang="en-MY" dirty="0"/>
            <a:t>RISDEV</a:t>
          </a:r>
        </a:p>
      </dgm:t>
    </dgm:pt>
    <dgm:pt modelId="{2C859C14-0CBD-45C1-A000-9E51459A111D}" type="parTrans" cxnId="{6997895E-720D-4DB8-89B7-E70169FB5C67}">
      <dgm:prSet/>
      <dgm:spPr/>
      <dgm:t>
        <a:bodyPr/>
        <a:lstStyle/>
        <a:p>
          <a:endParaRPr lang="en-MY"/>
        </a:p>
      </dgm:t>
    </dgm:pt>
    <dgm:pt modelId="{69828C78-9B35-4DA9-BCB3-1BE02F79B16C}" type="sibTrans" cxnId="{6997895E-720D-4DB8-89B7-E70169FB5C67}">
      <dgm:prSet/>
      <dgm:spPr/>
      <dgm:t>
        <a:bodyPr/>
        <a:lstStyle/>
        <a:p>
          <a:endParaRPr lang="en-MY"/>
        </a:p>
      </dgm:t>
    </dgm:pt>
    <dgm:pt modelId="{9EAE0CD4-E738-4D6D-AF1E-87C6FCAF691A}" type="pres">
      <dgm:prSet presAssocID="{51087D82-5A5A-4696-BF77-A7BC453BA06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1C42AA2-F495-40D5-9AE4-6520E9AC66CB}" type="pres">
      <dgm:prSet presAssocID="{514E3E30-6425-4527-AEAF-C76BAEAE18E9}" presName="root1" presStyleCnt="0"/>
      <dgm:spPr/>
    </dgm:pt>
    <dgm:pt modelId="{E9BC0303-D434-4B18-9520-DF05412350D1}" type="pres">
      <dgm:prSet presAssocID="{514E3E30-6425-4527-AEAF-C76BAEAE18E9}" presName="LevelOneTextNode" presStyleLbl="node0" presStyleIdx="0" presStyleCnt="1" custLinFactNeighborX="21519" custLinFactNeighborY="-679">
        <dgm:presLayoutVars>
          <dgm:chPref val="3"/>
        </dgm:presLayoutVars>
      </dgm:prSet>
      <dgm:spPr/>
    </dgm:pt>
    <dgm:pt modelId="{06C87F47-82A1-4959-B739-2A0D55CCC5FC}" type="pres">
      <dgm:prSet presAssocID="{514E3E30-6425-4527-AEAF-C76BAEAE18E9}" presName="level2hierChild" presStyleCnt="0"/>
      <dgm:spPr/>
    </dgm:pt>
    <dgm:pt modelId="{401FDB44-CAD4-4498-8ED7-2CD51C644BF3}" type="pres">
      <dgm:prSet presAssocID="{FA8D59B7-DBDE-424C-85C7-B00ADB0AA5B8}" presName="conn2-1" presStyleLbl="parChTrans1D2" presStyleIdx="0" presStyleCnt="2"/>
      <dgm:spPr/>
    </dgm:pt>
    <dgm:pt modelId="{BEC0A0B8-135A-4F83-9562-85F46C36AB00}" type="pres">
      <dgm:prSet presAssocID="{FA8D59B7-DBDE-424C-85C7-B00ADB0AA5B8}" presName="connTx" presStyleLbl="parChTrans1D2" presStyleIdx="0" presStyleCnt="2"/>
      <dgm:spPr/>
    </dgm:pt>
    <dgm:pt modelId="{C733B637-E9E7-41EE-BAF6-0CC42CAA4D2C}" type="pres">
      <dgm:prSet presAssocID="{1F33637D-9486-4630-8A08-A9FD542A1920}" presName="root2" presStyleCnt="0"/>
      <dgm:spPr/>
    </dgm:pt>
    <dgm:pt modelId="{29D9C1BD-CC4E-4101-9B86-926B3F0E9AB2}" type="pres">
      <dgm:prSet presAssocID="{1F33637D-9486-4630-8A08-A9FD542A1920}" presName="LevelTwoTextNode" presStyleLbl="node2" presStyleIdx="0" presStyleCnt="2">
        <dgm:presLayoutVars>
          <dgm:chPref val="3"/>
        </dgm:presLayoutVars>
      </dgm:prSet>
      <dgm:spPr/>
    </dgm:pt>
    <dgm:pt modelId="{AC740ED1-FFDF-4C7C-A7FB-E593C15F524D}" type="pres">
      <dgm:prSet presAssocID="{1F33637D-9486-4630-8A08-A9FD542A1920}" presName="level3hierChild" presStyleCnt="0"/>
      <dgm:spPr/>
    </dgm:pt>
    <dgm:pt modelId="{9F2F6A6D-392C-45AD-A339-3DD87A7C59C7}" type="pres">
      <dgm:prSet presAssocID="{2C859C14-0CBD-45C1-A000-9E51459A111D}" presName="conn2-1" presStyleLbl="parChTrans1D2" presStyleIdx="1" presStyleCnt="2"/>
      <dgm:spPr/>
    </dgm:pt>
    <dgm:pt modelId="{1C198E0C-0AB4-4AF5-8A12-09A316F955FB}" type="pres">
      <dgm:prSet presAssocID="{2C859C14-0CBD-45C1-A000-9E51459A111D}" presName="connTx" presStyleLbl="parChTrans1D2" presStyleIdx="1" presStyleCnt="2"/>
      <dgm:spPr/>
    </dgm:pt>
    <dgm:pt modelId="{655A0F55-2B31-4159-B2F3-0EDAFCD54FB8}" type="pres">
      <dgm:prSet presAssocID="{B207C12F-FCA7-4733-B56D-7F7C52FC6147}" presName="root2" presStyleCnt="0"/>
      <dgm:spPr/>
    </dgm:pt>
    <dgm:pt modelId="{F2C5D5F8-6AD8-4A0C-AE8B-039C13474D04}" type="pres">
      <dgm:prSet presAssocID="{B207C12F-FCA7-4733-B56D-7F7C52FC6147}" presName="LevelTwoTextNode" presStyleLbl="node2" presStyleIdx="1" presStyleCnt="2">
        <dgm:presLayoutVars>
          <dgm:chPref val="3"/>
        </dgm:presLayoutVars>
      </dgm:prSet>
      <dgm:spPr/>
    </dgm:pt>
    <dgm:pt modelId="{DEBADE65-DD51-48DC-BA0E-4E8603549A91}" type="pres">
      <dgm:prSet presAssocID="{B207C12F-FCA7-4733-B56D-7F7C52FC6147}" presName="level3hierChild" presStyleCnt="0"/>
      <dgm:spPr/>
    </dgm:pt>
  </dgm:ptLst>
  <dgm:cxnLst>
    <dgm:cxn modelId="{1601BF30-66CE-4E2E-8129-220CC234A0FA}" type="presOf" srcId="{FA8D59B7-DBDE-424C-85C7-B00ADB0AA5B8}" destId="{BEC0A0B8-135A-4F83-9562-85F46C36AB00}" srcOrd="1" destOrd="0" presId="urn:microsoft.com/office/officeart/2005/8/layout/hierarchy2#1"/>
    <dgm:cxn modelId="{6997895E-720D-4DB8-89B7-E70169FB5C67}" srcId="{514E3E30-6425-4527-AEAF-C76BAEAE18E9}" destId="{B207C12F-FCA7-4733-B56D-7F7C52FC6147}" srcOrd="1" destOrd="0" parTransId="{2C859C14-0CBD-45C1-A000-9E51459A111D}" sibTransId="{69828C78-9B35-4DA9-BCB3-1BE02F79B16C}"/>
    <dgm:cxn modelId="{94DFF241-2F92-4419-80E6-FE968E1DC078}" type="presOf" srcId="{51087D82-5A5A-4696-BF77-A7BC453BA06B}" destId="{9EAE0CD4-E738-4D6D-AF1E-87C6FCAF691A}" srcOrd="0" destOrd="0" presId="urn:microsoft.com/office/officeart/2005/8/layout/hierarchy2#1"/>
    <dgm:cxn modelId="{07AF8E4A-C5BA-4B79-87ED-5C8C1BBF90DA}" type="presOf" srcId="{2C859C14-0CBD-45C1-A000-9E51459A111D}" destId="{9F2F6A6D-392C-45AD-A339-3DD87A7C59C7}" srcOrd="0" destOrd="0" presId="urn:microsoft.com/office/officeart/2005/8/layout/hierarchy2#1"/>
    <dgm:cxn modelId="{39BA2B4B-D9BE-4795-BD14-C7E5A7481232}" type="presOf" srcId="{2C859C14-0CBD-45C1-A000-9E51459A111D}" destId="{1C198E0C-0AB4-4AF5-8A12-09A316F955FB}" srcOrd="1" destOrd="0" presId="urn:microsoft.com/office/officeart/2005/8/layout/hierarchy2#1"/>
    <dgm:cxn modelId="{19726879-403A-411E-A62A-8E42BAB7058E}" type="presOf" srcId="{514E3E30-6425-4527-AEAF-C76BAEAE18E9}" destId="{E9BC0303-D434-4B18-9520-DF05412350D1}" srcOrd="0" destOrd="0" presId="urn:microsoft.com/office/officeart/2005/8/layout/hierarchy2#1"/>
    <dgm:cxn modelId="{07EEB29F-F678-4C20-9508-FA39BEB12AAA}" type="presOf" srcId="{1F33637D-9486-4630-8A08-A9FD542A1920}" destId="{29D9C1BD-CC4E-4101-9B86-926B3F0E9AB2}" srcOrd="0" destOrd="0" presId="urn:microsoft.com/office/officeart/2005/8/layout/hierarchy2#1"/>
    <dgm:cxn modelId="{590F80B4-3487-4E22-BD80-88D908563C79}" srcId="{51087D82-5A5A-4696-BF77-A7BC453BA06B}" destId="{514E3E30-6425-4527-AEAF-C76BAEAE18E9}" srcOrd="0" destOrd="0" parTransId="{A7AFFB69-B930-46D4-88B4-2CB87D3E6969}" sibTransId="{728F3CAF-552A-40EC-8006-D29E1C4192EC}"/>
    <dgm:cxn modelId="{24F1F2B5-1413-495D-B16F-07B211FBF576}" srcId="{514E3E30-6425-4527-AEAF-C76BAEAE18E9}" destId="{1F33637D-9486-4630-8A08-A9FD542A1920}" srcOrd="0" destOrd="0" parTransId="{FA8D59B7-DBDE-424C-85C7-B00ADB0AA5B8}" sibTransId="{163E3A1C-8415-42BB-879B-865CC9034373}"/>
    <dgm:cxn modelId="{97E1C1E3-C0C4-47A9-9890-31C325D74446}" type="presOf" srcId="{B207C12F-FCA7-4733-B56D-7F7C52FC6147}" destId="{F2C5D5F8-6AD8-4A0C-AE8B-039C13474D04}" srcOrd="0" destOrd="0" presId="urn:microsoft.com/office/officeart/2005/8/layout/hierarchy2#1"/>
    <dgm:cxn modelId="{F003C2EA-65D2-46A5-A096-09D89400DB4E}" type="presOf" srcId="{FA8D59B7-DBDE-424C-85C7-B00ADB0AA5B8}" destId="{401FDB44-CAD4-4498-8ED7-2CD51C644BF3}" srcOrd="0" destOrd="0" presId="urn:microsoft.com/office/officeart/2005/8/layout/hierarchy2#1"/>
    <dgm:cxn modelId="{D5E6EAE4-F3C2-49CA-8CA3-E1BE6F61D64F}" type="presParOf" srcId="{9EAE0CD4-E738-4D6D-AF1E-87C6FCAF691A}" destId="{41C42AA2-F495-40D5-9AE4-6520E9AC66CB}" srcOrd="0" destOrd="0" presId="urn:microsoft.com/office/officeart/2005/8/layout/hierarchy2#1"/>
    <dgm:cxn modelId="{533A2DCB-7C64-413D-86AE-BA7CEDA22BEB}" type="presParOf" srcId="{41C42AA2-F495-40D5-9AE4-6520E9AC66CB}" destId="{E9BC0303-D434-4B18-9520-DF05412350D1}" srcOrd="0" destOrd="0" presId="urn:microsoft.com/office/officeart/2005/8/layout/hierarchy2#1"/>
    <dgm:cxn modelId="{CFA9C836-5DD8-456E-BF55-3F2C82FAC8D1}" type="presParOf" srcId="{41C42AA2-F495-40D5-9AE4-6520E9AC66CB}" destId="{06C87F47-82A1-4959-B739-2A0D55CCC5FC}" srcOrd="1" destOrd="0" presId="urn:microsoft.com/office/officeart/2005/8/layout/hierarchy2#1"/>
    <dgm:cxn modelId="{96C28BCE-AE5A-45A9-98A2-A2E3F800765A}" type="presParOf" srcId="{06C87F47-82A1-4959-B739-2A0D55CCC5FC}" destId="{401FDB44-CAD4-4498-8ED7-2CD51C644BF3}" srcOrd="0" destOrd="0" presId="urn:microsoft.com/office/officeart/2005/8/layout/hierarchy2#1"/>
    <dgm:cxn modelId="{6F6C2615-E751-4062-BB2B-4C58D620A375}" type="presParOf" srcId="{401FDB44-CAD4-4498-8ED7-2CD51C644BF3}" destId="{BEC0A0B8-135A-4F83-9562-85F46C36AB00}" srcOrd="0" destOrd="0" presId="urn:microsoft.com/office/officeart/2005/8/layout/hierarchy2#1"/>
    <dgm:cxn modelId="{BE09D498-E10B-4B94-8DB1-733E76962DC7}" type="presParOf" srcId="{06C87F47-82A1-4959-B739-2A0D55CCC5FC}" destId="{C733B637-E9E7-41EE-BAF6-0CC42CAA4D2C}" srcOrd="1" destOrd="0" presId="urn:microsoft.com/office/officeart/2005/8/layout/hierarchy2#1"/>
    <dgm:cxn modelId="{332766D2-ADCF-42A4-913E-5003BC8209D7}" type="presParOf" srcId="{C733B637-E9E7-41EE-BAF6-0CC42CAA4D2C}" destId="{29D9C1BD-CC4E-4101-9B86-926B3F0E9AB2}" srcOrd="0" destOrd="0" presId="urn:microsoft.com/office/officeart/2005/8/layout/hierarchy2#1"/>
    <dgm:cxn modelId="{A7ECEB1C-3267-4F09-8DA1-DFB499F3F4AA}" type="presParOf" srcId="{C733B637-E9E7-41EE-BAF6-0CC42CAA4D2C}" destId="{AC740ED1-FFDF-4C7C-A7FB-E593C15F524D}" srcOrd="1" destOrd="0" presId="urn:microsoft.com/office/officeart/2005/8/layout/hierarchy2#1"/>
    <dgm:cxn modelId="{AE7F4725-D8D9-4573-BE5D-88CED154833E}" type="presParOf" srcId="{06C87F47-82A1-4959-B739-2A0D55CCC5FC}" destId="{9F2F6A6D-392C-45AD-A339-3DD87A7C59C7}" srcOrd="2" destOrd="0" presId="urn:microsoft.com/office/officeart/2005/8/layout/hierarchy2#1"/>
    <dgm:cxn modelId="{FC21FB5E-8583-423F-91CD-6000A4FCB168}" type="presParOf" srcId="{9F2F6A6D-392C-45AD-A339-3DD87A7C59C7}" destId="{1C198E0C-0AB4-4AF5-8A12-09A316F955FB}" srcOrd="0" destOrd="0" presId="urn:microsoft.com/office/officeart/2005/8/layout/hierarchy2#1"/>
    <dgm:cxn modelId="{48CB172E-7C86-42DE-9FF2-88E072E516E9}" type="presParOf" srcId="{06C87F47-82A1-4959-B739-2A0D55CCC5FC}" destId="{655A0F55-2B31-4159-B2F3-0EDAFCD54FB8}" srcOrd="3" destOrd="0" presId="urn:microsoft.com/office/officeart/2005/8/layout/hierarchy2#1"/>
    <dgm:cxn modelId="{919A5D4D-99C5-4DA5-BCAE-DDFC630E28D9}" type="presParOf" srcId="{655A0F55-2B31-4159-B2F3-0EDAFCD54FB8}" destId="{F2C5D5F8-6AD8-4A0C-AE8B-039C13474D04}" srcOrd="0" destOrd="0" presId="urn:microsoft.com/office/officeart/2005/8/layout/hierarchy2#1"/>
    <dgm:cxn modelId="{3DD17DBF-955E-4CC2-8EFB-A1DC957B0A1A}" type="presParOf" srcId="{655A0F55-2B31-4159-B2F3-0EDAFCD54FB8}" destId="{DEBADE65-DD51-48DC-BA0E-4E8603549A91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087D82-5A5A-4696-BF77-A7BC453BA06B}" type="doc">
      <dgm:prSet loTypeId="urn:microsoft.com/office/officeart/2005/8/layout/hierarchy2#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514E3E30-6425-4527-AEAF-C76BAEAE18E9}">
      <dgm:prSet phldrT="[Text]" custT="1"/>
      <dgm:spPr/>
      <dgm:t>
        <a:bodyPr/>
        <a:lstStyle/>
        <a:p>
          <a:r>
            <a:rPr lang="en-MY" sz="5400" dirty="0" err="1"/>
            <a:t>Pensyarah</a:t>
          </a:r>
          <a:endParaRPr lang="en-MY" sz="5400" dirty="0"/>
        </a:p>
      </dgm:t>
    </dgm:pt>
    <dgm:pt modelId="{A7AFFB69-B930-46D4-88B4-2CB87D3E6969}" type="parTrans" cxnId="{590F80B4-3487-4E22-BD80-88D908563C79}">
      <dgm:prSet/>
      <dgm:spPr/>
      <dgm:t>
        <a:bodyPr/>
        <a:lstStyle/>
        <a:p>
          <a:endParaRPr lang="en-MY"/>
        </a:p>
      </dgm:t>
    </dgm:pt>
    <dgm:pt modelId="{728F3CAF-552A-40EC-8006-D29E1C4192EC}" type="sibTrans" cxnId="{590F80B4-3487-4E22-BD80-88D908563C79}">
      <dgm:prSet/>
      <dgm:spPr/>
      <dgm:t>
        <a:bodyPr/>
        <a:lstStyle/>
        <a:p>
          <a:endParaRPr lang="en-MY"/>
        </a:p>
      </dgm:t>
    </dgm:pt>
    <dgm:pt modelId="{1F33637D-9486-4630-8A08-A9FD542A1920}">
      <dgm:prSet phldrT="[Text]"/>
      <dgm:spPr/>
      <dgm:t>
        <a:bodyPr/>
        <a:lstStyle/>
        <a:p>
          <a:r>
            <a:rPr lang="en-MY" dirty="0" err="1"/>
            <a:t>Perkemaskan</a:t>
          </a:r>
          <a:r>
            <a:rPr lang="en-MY" dirty="0"/>
            <a:t> </a:t>
          </a:r>
          <a:r>
            <a:rPr lang="en-MY" dirty="0" err="1"/>
            <a:t>bahan</a:t>
          </a:r>
          <a:r>
            <a:rPr lang="en-MY" dirty="0"/>
            <a:t> / fail </a:t>
          </a:r>
          <a:r>
            <a:rPr lang="en-MY" dirty="0" err="1"/>
            <a:t>pengajaran</a:t>
          </a:r>
          <a:r>
            <a:rPr lang="en-MY" dirty="0"/>
            <a:t> dan </a:t>
          </a:r>
          <a:r>
            <a:rPr lang="en-MY" dirty="0" err="1"/>
            <a:t>pembelajaran</a:t>
          </a:r>
          <a:endParaRPr lang="en-MY" dirty="0"/>
        </a:p>
      </dgm:t>
    </dgm:pt>
    <dgm:pt modelId="{FA8D59B7-DBDE-424C-85C7-B00ADB0AA5B8}" type="parTrans" cxnId="{24F1F2B5-1413-495D-B16F-07B211FBF576}">
      <dgm:prSet/>
      <dgm:spPr/>
      <dgm:t>
        <a:bodyPr/>
        <a:lstStyle/>
        <a:p>
          <a:endParaRPr lang="en-MY"/>
        </a:p>
      </dgm:t>
    </dgm:pt>
    <dgm:pt modelId="{163E3A1C-8415-42BB-879B-865CC9034373}" type="sibTrans" cxnId="{24F1F2B5-1413-495D-B16F-07B211FBF576}">
      <dgm:prSet/>
      <dgm:spPr/>
      <dgm:t>
        <a:bodyPr/>
        <a:lstStyle/>
        <a:p>
          <a:endParaRPr lang="en-MY"/>
        </a:p>
      </dgm:t>
    </dgm:pt>
    <dgm:pt modelId="{B207C12F-FCA7-4733-B56D-7F7C52FC6147}">
      <dgm:prSet phldrT="[Text]"/>
      <dgm:spPr/>
      <dgm:t>
        <a:bodyPr/>
        <a:lstStyle/>
        <a:p>
          <a:r>
            <a:rPr lang="en-MY" dirty="0" err="1"/>
            <a:t>Sempurnakan</a:t>
          </a:r>
          <a:r>
            <a:rPr lang="en-MY" dirty="0"/>
            <a:t> </a:t>
          </a:r>
          <a:r>
            <a:rPr lang="en-MY" dirty="0" err="1"/>
            <a:t>penyelidikan</a:t>
          </a:r>
          <a:r>
            <a:rPr lang="en-MY" dirty="0"/>
            <a:t> dan </a:t>
          </a:r>
          <a:r>
            <a:rPr lang="en-MY" dirty="0" err="1"/>
            <a:t>penerbitan</a:t>
          </a:r>
          <a:endParaRPr lang="en-MY" dirty="0"/>
        </a:p>
      </dgm:t>
    </dgm:pt>
    <dgm:pt modelId="{2C859C14-0CBD-45C1-A000-9E51459A111D}" type="parTrans" cxnId="{6997895E-720D-4DB8-89B7-E70169FB5C67}">
      <dgm:prSet/>
      <dgm:spPr/>
      <dgm:t>
        <a:bodyPr/>
        <a:lstStyle/>
        <a:p>
          <a:endParaRPr lang="en-MY"/>
        </a:p>
      </dgm:t>
    </dgm:pt>
    <dgm:pt modelId="{69828C78-9B35-4DA9-BCB3-1BE02F79B16C}" type="sibTrans" cxnId="{6997895E-720D-4DB8-89B7-E70169FB5C67}">
      <dgm:prSet/>
      <dgm:spPr/>
      <dgm:t>
        <a:bodyPr/>
        <a:lstStyle/>
        <a:p>
          <a:endParaRPr lang="en-MY"/>
        </a:p>
      </dgm:t>
    </dgm:pt>
    <dgm:pt modelId="{D790E3F8-DBF8-405D-8CB3-E8A017CADAD5}">
      <dgm:prSet/>
      <dgm:spPr/>
      <dgm:t>
        <a:bodyPr/>
        <a:lstStyle/>
        <a:p>
          <a:r>
            <a:rPr lang="en-MY" dirty="0" err="1"/>
            <a:t>Siapkan</a:t>
          </a:r>
          <a:r>
            <a:rPr lang="en-MY" dirty="0"/>
            <a:t> </a:t>
          </a:r>
          <a:r>
            <a:rPr lang="en-MY" dirty="0" err="1"/>
            <a:t>kerja</a:t>
          </a:r>
          <a:r>
            <a:rPr lang="en-MY" dirty="0"/>
            <a:t> </a:t>
          </a:r>
          <a:r>
            <a:rPr lang="en-MY" dirty="0" err="1"/>
            <a:t>pentadbiran</a:t>
          </a:r>
          <a:r>
            <a:rPr lang="en-MY" dirty="0"/>
            <a:t>-ISDEV</a:t>
          </a:r>
        </a:p>
      </dgm:t>
    </dgm:pt>
    <dgm:pt modelId="{3FF2BD42-E711-4954-A011-C6A6D902BD27}" type="parTrans" cxnId="{594D9D0A-1BDA-4192-A08A-856E7CBC9425}">
      <dgm:prSet/>
      <dgm:spPr/>
      <dgm:t>
        <a:bodyPr/>
        <a:lstStyle/>
        <a:p>
          <a:endParaRPr lang="en-MY"/>
        </a:p>
      </dgm:t>
    </dgm:pt>
    <dgm:pt modelId="{DA6D0EB8-8AFC-45DA-8028-7BBC250187D8}" type="sibTrans" cxnId="{594D9D0A-1BDA-4192-A08A-856E7CBC9425}">
      <dgm:prSet/>
      <dgm:spPr/>
      <dgm:t>
        <a:bodyPr/>
        <a:lstStyle/>
        <a:p>
          <a:endParaRPr lang="en-MY"/>
        </a:p>
      </dgm:t>
    </dgm:pt>
    <dgm:pt modelId="{C599D68B-A97E-40BF-B4FB-A8CDB32F0E82}">
      <dgm:prSet/>
      <dgm:spPr/>
      <dgm:t>
        <a:bodyPr/>
        <a:lstStyle/>
        <a:p>
          <a:r>
            <a:rPr lang="en-MY" dirty="0"/>
            <a:t>Buat </a:t>
          </a:r>
          <a:r>
            <a:rPr lang="en-MY" dirty="0" err="1"/>
            <a:t>jaringan</a:t>
          </a:r>
          <a:r>
            <a:rPr lang="en-MY" dirty="0"/>
            <a:t> dan attachment </a:t>
          </a:r>
          <a:r>
            <a:rPr lang="en-MY" dirty="0" err="1"/>
            <a:t>dalam</a:t>
          </a:r>
          <a:r>
            <a:rPr lang="en-MY" dirty="0"/>
            <a:t> &amp; </a:t>
          </a:r>
          <a:r>
            <a:rPr lang="en-MY" dirty="0" err="1"/>
            <a:t>luar</a:t>
          </a:r>
          <a:r>
            <a:rPr lang="en-MY" dirty="0"/>
            <a:t> negara,</a:t>
          </a:r>
        </a:p>
      </dgm:t>
    </dgm:pt>
    <dgm:pt modelId="{BFB50DD5-BE79-4969-A503-3F22C13E4B7B}" type="parTrans" cxnId="{9A039A85-FDD8-4086-921A-666C842FB20E}">
      <dgm:prSet/>
      <dgm:spPr/>
      <dgm:t>
        <a:bodyPr/>
        <a:lstStyle/>
        <a:p>
          <a:endParaRPr lang="en-MY"/>
        </a:p>
      </dgm:t>
    </dgm:pt>
    <dgm:pt modelId="{CEA7A54C-A0C6-42E1-A7DA-51F459D2C87E}" type="sibTrans" cxnId="{9A039A85-FDD8-4086-921A-666C842FB20E}">
      <dgm:prSet/>
      <dgm:spPr/>
      <dgm:t>
        <a:bodyPr/>
        <a:lstStyle/>
        <a:p>
          <a:endParaRPr lang="en-MY"/>
        </a:p>
      </dgm:t>
    </dgm:pt>
    <dgm:pt modelId="{1EC55296-BFAC-4E52-9BEB-588BE128D7C5}">
      <dgm:prSet/>
      <dgm:spPr/>
      <dgm:t>
        <a:bodyPr/>
        <a:lstStyle/>
        <a:p>
          <a:r>
            <a:rPr lang="en-MY" dirty="0" err="1"/>
            <a:t>Sebarkan</a:t>
          </a:r>
          <a:r>
            <a:rPr lang="en-MY" dirty="0"/>
            <a:t> idea dan </a:t>
          </a:r>
          <a:r>
            <a:rPr lang="en-MY" dirty="0" err="1"/>
            <a:t>pemikiran</a:t>
          </a:r>
          <a:r>
            <a:rPr lang="en-MY" dirty="0"/>
            <a:t> ISDEV.</a:t>
          </a:r>
        </a:p>
      </dgm:t>
    </dgm:pt>
    <dgm:pt modelId="{D07A18F9-A853-4DF0-B545-D0A14E54ED60}" type="parTrans" cxnId="{88224196-6048-49BE-B9FF-2E6931A802E2}">
      <dgm:prSet/>
      <dgm:spPr/>
      <dgm:t>
        <a:bodyPr/>
        <a:lstStyle/>
        <a:p>
          <a:endParaRPr lang="en-MY"/>
        </a:p>
      </dgm:t>
    </dgm:pt>
    <dgm:pt modelId="{C19F0349-7FEA-44BC-B4DB-12EE0FFFF2BB}" type="sibTrans" cxnId="{88224196-6048-49BE-B9FF-2E6931A802E2}">
      <dgm:prSet/>
      <dgm:spPr/>
      <dgm:t>
        <a:bodyPr/>
        <a:lstStyle/>
        <a:p>
          <a:endParaRPr lang="en-MY"/>
        </a:p>
      </dgm:t>
    </dgm:pt>
    <dgm:pt modelId="{9EAE0CD4-E738-4D6D-AF1E-87C6FCAF691A}" type="pres">
      <dgm:prSet presAssocID="{51087D82-5A5A-4696-BF77-A7BC453BA06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1C42AA2-F495-40D5-9AE4-6520E9AC66CB}" type="pres">
      <dgm:prSet presAssocID="{514E3E30-6425-4527-AEAF-C76BAEAE18E9}" presName="root1" presStyleCnt="0"/>
      <dgm:spPr/>
    </dgm:pt>
    <dgm:pt modelId="{E9BC0303-D434-4B18-9520-DF05412350D1}" type="pres">
      <dgm:prSet presAssocID="{514E3E30-6425-4527-AEAF-C76BAEAE18E9}" presName="LevelOneTextNode" presStyleLbl="node0" presStyleIdx="0" presStyleCnt="1" custScaleX="142567" custLinFactNeighborX="21519" custLinFactNeighborY="-679">
        <dgm:presLayoutVars>
          <dgm:chPref val="3"/>
        </dgm:presLayoutVars>
      </dgm:prSet>
      <dgm:spPr/>
    </dgm:pt>
    <dgm:pt modelId="{06C87F47-82A1-4959-B739-2A0D55CCC5FC}" type="pres">
      <dgm:prSet presAssocID="{514E3E30-6425-4527-AEAF-C76BAEAE18E9}" presName="level2hierChild" presStyleCnt="0"/>
      <dgm:spPr/>
    </dgm:pt>
    <dgm:pt modelId="{401FDB44-CAD4-4498-8ED7-2CD51C644BF3}" type="pres">
      <dgm:prSet presAssocID="{FA8D59B7-DBDE-424C-85C7-B00ADB0AA5B8}" presName="conn2-1" presStyleLbl="parChTrans1D2" presStyleIdx="0" presStyleCnt="5"/>
      <dgm:spPr/>
    </dgm:pt>
    <dgm:pt modelId="{BEC0A0B8-135A-4F83-9562-85F46C36AB00}" type="pres">
      <dgm:prSet presAssocID="{FA8D59B7-DBDE-424C-85C7-B00ADB0AA5B8}" presName="connTx" presStyleLbl="parChTrans1D2" presStyleIdx="0" presStyleCnt="5"/>
      <dgm:spPr/>
    </dgm:pt>
    <dgm:pt modelId="{C733B637-E9E7-41EE-BAF6-0CC42CAA4D2C}" type="pres">
      <dgm:prSet presAssocID="{1F33637D-9486-4630-8A08-A9FD542A1920}" presName="root2" presStyleCnt="0"/>
      <dgm:spPr/>
    </dgm:pt>
    <dgm:pt modelId="{29D9C1BD-CC4E-4101-9B86-926B3F0E9AB2}" type="pres">
      <dgm:prSet presAssocID="{1F33637D-9486-4630-8A08-A9FD542A1920}" presName="LevelTwoTextNode" presStyleLbl="node2" presStyleIdx="0" presStyleCnt="5" custScaleX="452953" custLinFactX="3210" custLinFactNeighborX="100000" custLinFactNeighborY="-405">
        <dgm:presLayoutVars>
          <dgm:chPref val="3"/>
        </dgm:presLayoutVars>
      </dgm:prSet>
      <dgm:spPr/>
    </dgm:pt>
    <dgm:pt modelId="{AC740ED1-FFDF-4C7C-A7FB-E593C15F524D}" type="pres">
      <dgm:prSet presAssocID="{1F33637D-9486-4630-8A08-A9FD542A1920}" presName="level3hierChild" presStyleCnt="0"/>
      <dgm:spPr/>
    </dgm:pt>
    <dgm:pt modelId="{9F2F6A6D-392C-45AD-A339-3DD87A7C59C7}" type="pres">
      <dgm:prSet presAssocID="{2C859C14-0CBD-45C1-A000-9E51459A111D}" presName="conn2-1" presStyleLbl="parChTrans1D2" presStyleIdx="1" presStyleCnt="5"/>
      <dgm:spPr/>
    </dgm:pt>
    <dgm:pt modelId="{1C198E0C-0AB4-4AF5-8A12-09A316F955FB}" type="pres">
      <dgm:prSet presAssocID="{2C859C14-0CBD-45C1-A000-9E51459A111D}" presName="connTx" presStyleLbl="parChTrans1D2" presStyleIdx="1" presStyleCnt="5"/>
      <dgm:spPr/>
    </dgm:pt>
    <dgm:pt modelId="{655A0F55-2B31-4159-B2F3-0EDAFCD54FB8}" type="pres">
      <dgm:prSet presAssocID="{B207C12F-FCA7-4733-B56D-7F7C52FC6147}" presName="root2" presStyleCnt="0"/>
      <dgm:spPr/>
    </dgm:pt>
    <dgm:pt modelId="{F2C5D5F8-6AD8-4A0C-AE8B-039C13474D04}" type="pres">
      <dgm:prSet presAssocID="{B207C12F-FCA7-4733-B56D-7F7C52FC6147}" presName="LevelTwoTextNode" presStyleLbl="node2" presStyleIdx="1" presStyleCnt="5" custScaleX="452953" custLinFactX="3210" custLinFactNeighborX="100000" custLinFactNeighborY="-405">
        <dgm:presLayoutVars>
          <dgm:chPref val="3"/>
        </dgm:presLayoutVars>
      </dgm:prSet>
      <dgm:spPr/>
    </dgm:pt>
    <dgm:pt modelId="{DEBADE65-DD51-48DC-BA0E-4E8603549A91}" type="pres">
      <dgm:prSet presAssocID="{B207C12F-FCA7-4733-B56D-7F7C52FC6147}" presName="level3hierChild" presStyleCnt="0"/>
      <dgm:spPr/>
    </dgm:pt>
    <dgm:pt modelId="{C207CBCB-E240-4F73-93E4-4C26BCE418AD}" type="pres">
      <dgm:prSet presAssocID="{3FF2BD42-E711-4954-A011-C6A6D902BD27}" presName="conn2-1" presStyleLbl="parChTrans1D2" presStyleIdx="2" presStyleCnt="5"/>
      <dgm:spPr/>
    </dgm:pt>
    <dgm:pt modelId="{3AFC6C14-122D-4802-926A-CC528ED1A1C4}" type="pres">
      <dgm:prSet presAssocID="{3FF2BD42-E711-4954-A011-C6A6D902BD27}" presName="connTx" presStyleLbl="parChTrans1D2" presStyleIdx="2" presStyleCnt="5"/>
      <dgm:spPr/>
    </dgm:pt>
    <dgm:pt modelId="{4825A9CE-E4A5-4B58-A8F9-DF3F8BE2FB2B}" type="pres">
      <dgm:prSet presAssocID="{D790E3F8-DBF8-405D-8CB3-E8A017CADAD5}" presName="root2" presStyleCnt="0"/>
      <dgm:spPr/>
    </dgm:pt>
    <dgm:pt modelId="{16DB42C7-450B-47D7-92B3-F561923DDA4B}" type="pres">
      <dgm:prSet presAssocID="{D790E3F8-DBF8-405D-8CB3-E8A017CADAD5}" presName="LevelTwoTextNode" presStyleLbl="node2" presStyleIdx="2" presStyleCnt="5" custScaleX="452953" custLinFactX="3210" custLinFactNeighborX="100000" custLinFactNeighborY="-405">
        <dgm:presLayoutVars>
          <dgm:chPref val="3"/>
        </dgm:presLayoutVars>
      </dgm:prSet>
      <dgm:spPr/>
    </dgm:pt>
    <dgm:pt modelId="{BF657B51-635D-4E5B-BAB9-D39EF81D24B9}" type="pres">
      <dgm:prSet presAssocID="{D790E3F8-DBF8-405D-8CB3-E8A017CADAD5}" presName="level3hierChild" presStyleCnt="0"/>
      <dgm:spPr/>
    </dgm:pt>
    <dgm:pt modelId="{75DC19BD-A63C-4382-83F8-70B5FCB0DF75}" type="pres">
      <dgm:prSet presAssocID="{BFB50DD5-BE79-4969-A503-3F22C13E4B7B}" presName="conn2-1" presStyleLbl="parChTrans1D2" presStyleIdx="3" presStyleCnt="5"/>
      <dgm:spPr/>
    </dgm:pt>
    <dgm:pt modelId="{ADFF3DBD-FFFC-4CA1-8195-7078556F8C70}" type="pres">
      <dgm:prSet presAssocID="{BFB50DD5-BE79-4969-A503-3F22C13E4B7B}" presName="connTx" presStyleLbl="parChTrans1D2" presStyleIdx="3" presStyleCnt="5"/>
      <dgm:spPr/>
    </dgm:pt>
    <dgm:pt modelId="{9182E4B2-20A0-43B0-BDCB-78169F8CC7A3}" type="pres">
      <dgm:prSet presAssocID="{C599D68B-A97E-40BF-B4FB-A8CDB32F0E82}" presName="root2" presStyleCnt="0"/>
      <dgm:spPr/>
    </dgm:pt>
    <dgm:pt modelId="{FDE76FAA-DD0E-4A70-9246-FD918789A0EE}" type="pres">
      <dgm:prSet presAssocID="{C599D68B-A97E-40BF-B4FB-A8CDB32F0E82}" presName="LevelTwoTextNode" presStyleLbl="node2" presStyleIdx="3" presStyleCnt="5" custScaleX="452953" custLinFactX="3210" custLinFactNeighborX="100000" custLinFactNeighborY="-405">
        <dgm:presLayoutVars>
          <dgm:chPref val="3"/>
        </dgm:presLayoutVars>
      </dgm:prSet>
      <dgm:spPr/>
    </dgm:pt>
    <dgm:pt modelId="{68BFBC9D-0CFC-4567-987D-F90F53C15977}" type="pres">
      <dgm:prSet presAssocID="{C599D68B-A97E-40BF-B4FB-A8CDB32F0E82}" presName="level3hierChild" presStyleCnt="0"/>
      <dgm:spPr/>
    </dgm:pt>
    <dgm:pt modelId="{A2D8716F-4020-4194-8381-1B53B76F38FE}" type="pres">
      <dgm:prSet presAssocID="{D07A18F9-A853-4DF0-B545-D0A14E54ED60}" presName="conn2-1" presStyleLbl="parChTrans1D2" presStyleIdx="4" presStyleCnt="5"/>
      <dgm:spPr/>
    </dgm:pt>
    <dgm:pt modelId="{01ADE4D5-6AC6-4B80-B079-2BA1F5E66C82}" type="pres">
      <dgm:prSet presAssocID="{D07A18F9-A853-4DF0-B545-D0A14E54ED60}" presName="connTx" presStyleLbl="parChTrans1D2" presStyleIdx="4" presStyleCnt="5"/>
      <dgm:spPr/>
    </dgm:pt>
    <dgm:pt modelId="{BA21EEEF-91A6-47A9-8037-E8DEB35EB022}" type="pres">
      <dgm:prSet presAssocID="{1EC55296-BFAC-4E52-9BEB-588BE128D7C5}" presName="root2" presStyleCnt="0"/>
      <dgm:spPr/>
    </dgm:pt>
    <dgm:pt modelId="{DFCC6059-FF5C-4FAB-8E56-8DF2829AAD12}" type="pres">
      <dgm:prSet presAssocID="{1EC55296-BFAC-4E52-9BEB-588BE128D7C5}" presName="LevelTwoTextNode" presStyleLbl="node2" presStyleIdx="4" presStyleCnt="5" custScaleX="452953" custLinFactX="3210" custLinFactNeighborX="100000" custLinFactNeighborY="-405">
        <dgm:presLayoutVars>
          <dgm:chPref val="3"/>
        </dgm:presLayoutVars>
      </dgm:prSet>
      <dgm:spPr/>
    </dgm:pt>
    <dgm:pt modelId="{075F6D74-FD2B-454C-B44A-A08C8A2E4BFD}" type="pres">
      <dgm:prSet presAssocID="{1EC55296-BFAC-4E52-9BEB-588BE128D7C5}" presName="level3hierChild" presStyleCnt="0"/>
      <dgm:spPr/>
    </dgm:pt>
  </dgm:ptLst>
  <dgm:cxnLst>
    <dgm:cxn modelId="{594D9D0A-1BDA-4192-A08A-856E7CBC9425}" srcId="{514E3E30-6425-4527-AEAF-C76BAEAE18E9}" destId="{D790E3F8-DBF8-405D-8CB3-E8A017CADAD5}" srcOrd="2" destOrd="0" parTransId="{3FF2BD42-E711-4954-A011-C6A6D902BD27}" sibTransId="{DA6D0EB8-8AFC-45DA-8028-7BBC250187D8}"/>
    <dgm:cxn modelId="{1601BF30-66CE-4E2E-8129-220CC234A0FA}" type="presOf" srcId="{FA8D59B7-DBDE-424C-85C7-B00ADB0AA5B8}" destId="{BEC0A0B8-135A-4F83-9562-85F46C36AB00}" srcOrd="1" destOrd="0" presId="urn:microsoft.com/office/officeart/2005/8/layout/hierarchy2#1"/>
    <dgm:cxn modelId="{DEC3D433-7522-4420-95CF-55BBABE7BF0A}" type="presOf" srcId="{3FF2BD42-E711-4954-A011-C6A6D902BD27}" destId="{3AFC6C14-122D-4802-926A-CC528ED1A1C4}" srcOrd="1" destOrd="0" presId="urn:microsoft.com/office/officeart/2005/8/layout/hierarchy2#1"/>
    <dgm:cxn modelId="{1970EA3B-8A80-4282-8D15-7F8DB23C6A09}" type="presOf" srcId="{C599D68B-A97E-40BF-B4FB-A8CDB32F0E82}" destId="{FDE76FAA-DD0E-4A70-9246-FD918789A0EE}" srcOrd="0" destOrd="0" presId="urn:microsoft.com/office/officeart/2005/8/layout/hierarchy2#1"/>
    <dgm:cxn modelId="{6997895E-720D-4DB8-89B7-E70169FB5C67}" srcId="{514E3E30-6425-4527-AEAF-C76BAEAE18E9}" destId="{B207C12F-FCA7-4733-B56D-7F7C52FC6147}" srcOrd="1" destOrd="0" parTransId="{2C859C14-0CBD-45C1-A000-9E51459A111D}" sibTransId="{69828C78-9B35-4DA9-BCB3-1BE02F79B16C}"/>
    <dgm:cxn modelId="{94DFF241-2F92-4419-80E6-FE968E1DC078}" type="presOf" srcId="{51087D82-5A5A-4696-BF77-A7BC453BA06B}" destId="{9EAE0CD4-E738-4D6D-AF1E-87C6FCAF691A}" srcOrd="0" destOrd="0" presId="urn:microsoft.com/office/officeart/2005/8/layout/hierarchy2#1"/>
    <dgm:cxn modelId="{07AF8E4A-C5BA-4B79-87ED-5C8C1BBF90DA}" type="presOf" srcId="{2C859C14-0CBD-45C1-A000-9E51459A111D}" destId="{9F2F6A6D-392C-45AD-A339-3DD87A7C59C7}" srcOrd="0" destOrd="0" presId="urn:microsoft.com/office/officeart/2005/8/layout/hierarchy2#1"/>
    <dgm:cxn modelId="{39BA2B4B-D9BE-4795-BD14-C7E5A7481232}" type="presOf" srcId="{2C859C14-0CBD-45C1-A000-9E51459A111D}" destId="{1C198E0C-0AB4-4AF5-8A12-09A316F955FB}" srcOrd="1" destOrd="0" presId="urn:microsoft.com/office/officeart/2005/8/layout/hierarchy2#1"/>
    <dgm:cxn modelId="{6D5E3B4E-F79D-4C71-8F28-635BE4ADF781}" type="presOf" srcId="{3FF2BD42-E711-4954-A011-C6A6D902BD27}" destId="{C207CBCB-E240-4F73-93E4-4C26BCE418AD}" srcOrd="0" destOrd="0" presId="urn:microsoft.com/office/officeart/2005/8/layout/hierarchy2#1"/>
    <dgm:cxn modelId="{19726879-403A-411E-A62A-8E42BAB7058E}" type="presOf" srcId="{514E3E30-6425-4527-AEAF-C76BAEAE18E9}" destId="{E9BC0303-D434-4B18-9520-DF05412350D1}" srcOrd="0" destOrd="0" presId="urn:microsoft.com/office/officeart/2005/8/layout/hierarchy2#1"/>
    <dgm:cxn modelId="{70E56E59-9014-41EA-8F91-3D4B04B63B89}" type="presOf" srcId="{BFB50DD5-BE79-4969-A503-3F22C13E4B7B}" destId="{75DC19BD-A63C-4382-83F8-70B5FCB0DF75}" srcOrd="0" destOrd="0" presId="urn:microsoft.com/office/officeart/2005/8/layout/hierarchy2#1"/>
    <dgm:cxn modelId="{1F8F7D83-533D-472F-8690-B5F2F8CE85B0}" type="presOf" srcId="{BFB50DD5-BE79-4969-A503-3F22C13E4B7B}" destId="{ADFF3DBD-FFFC-4CA1-8195-7078556F8C70}" srcOrd="1" destOrd="0" presId="urn:microsoft.com/office/officeart/2005/8/layout/hierarchy2#1"/>
    <dgm:cxn modelId="{9A039A85-FDD8-4086-921A-666C842FB20E}" srcId="{514E3E30-6425-4527-AEAF-C76BAEAE18E9}" destId="{C599D68B-A97E-40BF-B4FB-A8CDB32F0E82}" srcOrd="3" destOrd="0" parTransId="{BFB50DD5-BE79-4969-A503-3F22C13E4B7B}" sibTransId="{CEA7A54C-A0C6-42E1-A7DA-51F459D2C87E}"/>
    <dgm:cxn modelId="{E80CAA91-1975-44A1-9061-532C93FF2B56}" type="presOf" srcId="{1EC55296-BFAC-4E52-9BEB-588BE128D7C5}" destId="{DFCC6059-FF5C-4FAB-8E56-8DF2829AAD12}" srcOrd="0" destOrd="0" presId="urn:microsoft.com/office/officeart/2005/8/layout/hierarchy2#1"/>
    <dgm:cxn modelId="{88224196-6048-49BE-B9FF-2E6931A802E2}" srcId="{514E3E30-6425-4527-AEAF-C76BAEAE18E9}" destId="{1EC55296-BFAC-4E52-9BEB-588BE128D7C5}" srcOrd="4" destOrd="0" parTransId="{D07A18F9-A853-4DF0-B545-D0A14E54ED60}" sibTransId="{C19F0349-7FEA-44BC-B4DB-12EE0FFFF2BB}"/>
    <dgm:cxn modelId="{07EEB29F-F678-4C20-9508-FA39BEB12AAA}" type="presOf" srcId="{1F33637D-9486-4630-8A08-A9FD542A1920}" destId="{29D9C1BD-CC4E-4101-9B86-926B3F0E9AB2}" srcOrd="0" destOrd="0" presId="urn:microsoft.com/office/officeart/2005/8/layout/hierarchy2#1"/>
    <dgm:cxn modelId="{590F80B4-3487-4E22-BD80-88D908563C79}" srcId="{51087D82-5A5A-4696-BF77-A7BC453BA06B}" destId="{514E3E30-6425-4527-AEAF-C76BAEAE18E9}" srcOrd="0" destOrd="0" parTransId="{A7AFFB69-B930-46D4-88B4-2CB87D3E6969}" sibTransId="{728F3CAF-552A-40EC-8006-D29E1C4192EC}"/>
    <dgm:cxn modelId="{24F1F2B5-1413-495D-B16F-07B211FBF576}" srcId="{514E3E30-6425-4527-AEAF-C76BAEAE18E9}" destId="{1F33637D-9486-4630-8A08-A9FD542A1920}" srcOrd="0" destOrd="0" parTransId="{FA8D59B7-DBDE-424C-85C7-B00ADB0AA5B8}" sibTransId="{163E3A1C-8415-42BB-879B-865CC9034373}"/>
    <dgm:cxn modelId="{076FC5BB-86C5-4902-AE8C-633D751FE77D}" type="presOf" srcId="{D07A18F9-A853-4DF0-B545-D0A14E54ED60}" destId="{A2D8716F-4020-4194-8381-1B53B76F38FE}" srcOrd="0" destOrd="0" presId="urn:microsoft.com/office/officeart/2005/8/layout/hierarchy2#1"/>
    <dgm:cxn modelId="{7A3550D3-399F-43C3-9DDD-189C1E52614A}" type="presOf" srcId="{D790E3F8-DBF8-405D-8CB3-E8A017CADAD5}" destId="{16DB42C7-450B-47D7-92B3-F561923DDA4B}" srcOrd="0" destOrd="0" presId="urn:microsoft.com/office/officeart/2005/8/layout/hierarchy2#1"/>
    <dgm:cxn modelId="{3D164BDB-D099-4985-BB9B-51BEB12531D9}" type="presOf" srcId="{D07A18F9-A853-4DF0-B545-D0A14E54ED60}" destId="{01ADE4D5-6AC6-4B80-B079-2BA1F5E66C82}" srcOrd="1" destOrd="0" presId="urn:microsoft.com/office/officeart/2005/8/layout/hierarchy2#1"/>
    <dgm:cxn modelId="{97E1C1E3-C0C4-47A9-9890-31C325D74446}" type="presOf" srcId="{B207C12F-FCA7-4733-B56D-7F7C52FC6147}" destId="{F2C5D5F8-6AD8-4A0C-AE8B-039C13474D04}" srcOrd="0" destOrd="0" presId="urn:microsoft.com/office/officeart/2005/8/layout/hierarchy2#1"/>
    <dgm:cxn modelId="{F003C2EA-65D2-46A5-A096-09D89400DB4E}" type="presOf" srcId="{FA8D59B7-DBDE-424C-85C7-B00ADB0AA5B8}" destId="{401FDB44-CAD4-4498-8ED7-2CD51C644BF3}" srcOrd="0" destOrd="0" presId="urn:microsoft.com/office/officeart/2005/8/layout/hierarchy2#1"/>
    <dgm:cxn modelId="{D5E6EAE4-F3C2-49CA-8CA3-E1BE6F61D64F}" type="presParOf" srcId="{9EAE0CD4-E738-4D6D-AF1E-87C6FCAF691A}" destId="{41C42AA2-F495-40D5-9AE4-6520E9AC66CB}" srcOrd="0" destOrd="0" presId="urn:microsoft.com/office/officeart/2005/8/layout/hierarchy2#1"/>
    <dgm:cxn modelId="{533A2DCB-7C64-413D-86AE-BA7CEDA22BEB}" type="presParOf" srcId="{41C42AA2-F495-40D5-9AE4-6520E9AC66CB}" destId="{E9BC0303-D434-4B18-9520-DF05412350D1}" srcOrd="0" destOrd="0" presId="urn:microsoft.com/office/officeart/2005/8/layout/hierarchy2#1"/>
    <dgm:cxn modelId="{CFA9C836-5DD8-456E-BF55-3F2C82FAC8D1}" type="presParOf" srcId="{41C42AA2-F495-40D5-9AE4-6520E9AC66CB}" destId="{06C87F47-82A1-4959-B739-2A0D55CCC5FC}" srcOrd="1" destOrd="0" presId="urn:microsoft.com/office/officeart/2005/8/layout/hierarchy2#1"/>
    <dgm:cxn modelId="{96C28BCE-AE5A-45A9-98A2-A2E3F800765A}" type="presParOf" srcId="{06C87F47-82A1-4959-B739-2A0D55CCC5FC}" destId="{401FDB44-CAD4-4498-8ED7-2CD51C644BF3}" srcOrd="0" destOrd="0" presId="urn:microsoft.com/office/officeart/2005/8/layout/hierarchy2#1"/>
    <dgm:cxn modelId="{6F6C2615-E751-4062-BB2B-4C58D620A375}" type="presParOf" srcId="{401FDB44-CAD4-4498-8ED7-2CD51C644BF3}" destId="{BEC0A0B8-135A-4F83-9562-85F46C36AB00}" srcOrd="0" destOrd="0" presId="urn:microsoft.com/office/officeart/2005/8/layout/hierarchy2#1"/>
    <dgm:cxn modelId="{BE09D498-E10B-4B94-8DB1-733E76962DC7}" type="presParOf" srcId="{06C87F47-82A1-4959-B739-2A0D55CCC5FC}" destId="{C733B637-E9E7-41EE-BAF6-0CC42CAA4D2C}" srcOrd="1" destOrd="0" presId="urn:microsoft.com/office/officeart/2005/8/layout/hierarchy2#1"/>
    <dgm:cxn modelId="{332766D2-ADCF-42A4-913E-5003BC8209D7}" type="presParOf" srcId="{C733B637-E9E7-41EE-BAF6-0CC42CAA4D2C}" destId="{29D9C1BD-CC4E-4101-9B86-926B3F0E9AB2}" srcOrd="0" destOrd="0" presId="urn:microsoft.com/office/officeart/2005/8/layout/hierarchy2#1"/>
    <dgm:cxn modelId="{A7ECEB1C-3267-4F09-8DA1-DFB499F3F4AA}" type="presParOf" srcId="{C733B637-E9E7-41EE-BAF6-0CC42CAA4D2C}" destId="{AC740ED1-FFDF-4C7C-A7FB-E593C15F524D}" srcOrd="1" destOrd="0" presId="urn:microsoft.com/office/officeart/2005/8/layout/hierarchy2#1"/>
    <dgm:cxn modelId="{AE7F4725-D8D9-4573-BE5D-88CED154833E}" type="presParOf" srcId="{06C87F47-82A1-4959-B739-2A0D55CCC5FC}" destId="{9F2F6A6D-392C-45AD-A339-3DD87A7C59C7}" srcOrd="2" destOrd="0" presId="urn:microsoft.com/office/officeart/2005/8/layout/hierarchy2#1"/>
    <dgm:cxn modelId="{FC21FB5E-8583-423F-91CD-6000A4FCB168}" type="presParOf" srcId="{9F2F6A6D-392C-45AD-A339-3DD87A7C59C7}" destId="{1C198E0C-0AB4-4AF5-8A12-09A316F955FB}" srcOrd="0" destOrd="0" presId="urn:microsoft.com/office/officeart/2005/8/layout/hierarchy2#1"/>
    <dgm:cxn modelId="{48CB172E-7C86-42DE-9FF2-88E072E516E9}" type="presParOf" srcId="{06C87F47-82A1-4959-B739-2A0D55CCC5FC}" destId="{655A0F55-2B31-4159-B2F3-0EDAFCD54FB8}" srcOrd="3" destOrd="0" presId="urn:microsoft.com/office/officeart/2005/8/layout/hierarchy2#1"/>
    <dgm:cxn modelId="{919A5D4D-99C5-4DA5-BCAE-DDFC630E28D9}" type="presParOf" srcId="{655A0F55-2B31-4159-B2F3-0EDAFCD54FB8}" destId="{F2C5D5F8-6AD8-4A0C-AE8B-039C13474D04}" srcOrd="0" destOrd="0" presId="urn:microsoft.com/office/officeart/2005/8/layout/hierarchy2#1"/>
    <dgm:cxn modelId="{3DD17DBF-955E-4CC2-8EFB-A1DC957B0A1A}" type="presParOf" srcId="{655A0F55-2B31-4159-B2F3-0EDAFCD54FB8}" destId="{DEBADE65-DD51-48DC-BA0E-4E8603549A91}" srcOrd="1" destOrd="0" presId="urn:microsoft.com/office/officeart/2005/8/layout/hierarchy2#1"/>
    <dgm:cxn modelId="{E9F6EFC2-67D8-4E02-981B-04FC60BA4A6C}" type="presParOf" srcId="{06C87F47-82A1-4959-B739-2A0D55CCC5FC}" destId="{C207CBCB-E240-4F73-93E4-4C26BCE418AD}" srcOrd="4" destOrd="0" presId="urn:microsoft.com/office/officeart/2005/8/layout/hierarchy2#1"/>
    <dgm:cxn modelId="{20F9FA57-6B21-4A86-8003-FCB0E27D02D2}" type="presParOf" srcId="{C207CBCB-E240-4F73-93E4-4C26BCE418AD}" destId="{3AFC6C14-122D-4802-926A-CC528ED1A1C4}" srcOrd="0" destOrd="0" presId="urn:microsoft.com/office/officeart/2005/8/layout/hierarchy2#1"/>
    <dgm:cxn modelId="{0CAB5E37-0872-4CDC-B134-69A557A50314}" type="presParOf" srcId="{06C87F47-82A1-4959-B739-2A0D55CCC5FC}" destId="{4825A9CE-E4A5-4B58-A8F9-DF3F8BE2FB2B}" srcOrd="5" destOrd="0" presId="urn:microsoft.com/office/officeart/2005/8/layout/hierarchy2#1"/>
    <dgm:cxn modelId="{DF904CCA-7E0B-43F9-84B7-CAEBFD9D4C9B}" type="presParOf" srcId="{4825A9CE-E4A5-4B58-A8F9-DF3F8BE2FB2B}" destId="{16DB42C7-450B-47D7-92B3-F561923DDA4B}" srcOrd="0" destOrd="0" presId="urn:microsoft.com/office/officeart/2005/8/layout/hierarchy2#1"/>
    <dgm:cxn modelId="{7D941E88-7CFB-4012-8D81-3E98DDFAD5AD}" type="presParOf" srcId="{4825A9CE-E4A5-4B58-A8F9-DF3F8BE2FB2B}" destId="{BF657B51-635D-4E5B-BAB9-D39EF81D24B9}" srcOrd="1" destOrd="0" presId="urn:microsoft.com/office/officeart/2005/8/layout/hierarchy2#1"/>
    <dgm:cxn modelId="{D297A993-ED18-42C7-B283-14A8C6FE9A5B}" type="presParOf" srcId="{06C87F47-82A1-4959-B739-2A0D55CCC5FC}" destId="{75DC19BD-A63C-4382-83F8-70B5FCB0DF75}" srcOrd="6" destOrd="0" presId="urn:microsoft.com/office/officeart/2005/8/layout/hierarchy2#1"/>
    <dgm:cxn modelId="{5F9215AD-8CB0-4F90-BFC6-7B7C8925E121}" type="presParOf" srcId="{75DC19BD-A63C-4382-83F8-70B5FCB0DF75}" destId="{ADFF3DBD-FFFC-4CA1-8195-7078556F8C70}" srcOrd="0" destOrd="0" presId="urn:microsoft.com/office/officeart/2005/8/layout/hierarchy2#1"/>
    <dgm:cxn modelId="{A56E99AB-B720-4DF2-94C3-029235B99F50}" type="presParOf" srcId="{06C87F47-82A1-4959-B739-2A0D55CCC5FC}" destId="{9182E4B2-20A0-43B0-BDCB-78169F8CC7A3}" srcOrd="7" destOrd="0" presId="urn:microsoft.com/office/officeart/2005/8/layout/hierarchy2#1"/>
    <dgm:cxn modelId="{09310BFF-A5C1-4468-9C58-DE33FCE889A7}" type="presParOf" srcId="{9182E4B2-20A0-43B0-BDCB-78169F8CC7A3}" destId="{FDE76FAA-DD0E-4A70-9246-FD918789A0EE}" srcOrd="0" destOrd="0" presId="urn:microsoft.com/office/officeart/2005/8/layout/hierarchy2#1"/>
    <dgm:cxn modelId="{1BDBF19E-0028-410A-96FF-A4B0D9C7A70F}" type="presParOf" srcId="{9182E4B2-20A0-43B0-BDCB-78169F8CC7A3}" destId="{68BFBC9D-0CFC-4567-987D-F90F53C15977}" srcOrd="1" destOrd="0" presId="urn:microsoft.com/office/officeart/2005/8/layout/hierarchy2#1"/>
    <dgm:cxn modelId="{34FE4218-4AA3-44CB-894D-3FB0DE1D0AC1}" type="presParOf" srcId="{06C87F47-82A1-4959-B739-2A0D55CCC5FC}" destId="{A2D8716F-4020-4194-8381-1B53B76F38FE}" srcOrd="8" destOrd="0" presId="urn:microsoft.com/office/officeart/2005/8/layout/hierarchy2#1"/>
    <dgm:cxn modelId="{B245E5AE-1A59-4FDA-872B-C9ADF79388BD}" type="presParOf" srcId="{A2D8716F-4020-4194-8381-1B53B76F38FE}" destId="{01ADE4D5-6AC6-4B80-B079-2BA1F5E66C82}" srcOrd="0" destOrd="0" presId="urn:microsoft.com/office/officeart/2005/8/layout/hierarchy2#1"/>
    <dgm:cxn modelId="{17E4241E-1784-4395-909E-237908632C10}" type="presParOf" srcId="{06C87F47-82A1-4959-B739-2A0D55CCC5FC}" destId="{BA21EEEF-91A6-47A9-8037-E8DEB35EB022}" srcOrd="9" destOrd="0" presId="urn:microsoft.com/office/officeart/2005/8/layout/hierarchy2#1"/>
    <dgm:cxn modelId="{8665CC5C-17F2-4D33-A866-DC6A1A0A8185}" type="presParOf" srcId="{BA21EEEF-91A6-47A9-8037-E8DEB35EB022}" destId="{DFCC6059-FF5C-4FAB-8E56-8DF2829AAD12}" srcOrd="0" destOrd="0" presId="urn:microsoft.com/office/officeart/2005/8/layout/hierarchy2#1"/>
    <dgm:cxn modelId="{ED30758A-43C8-48B0-AC45-4BE4098F2280}" type="presParOf" srcId="{BA21EEEF-91A6-47A9-8037-E8DEB35EB022}" destId="{075F6D74-FD2B-454C-B44A-A08C8A2E4BFD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C53E1-A758-4068-A3DB-B4E4797D47AC}">
      <dsp:nvSpPr>
        <dsp:cNvPr id="0" name=""/>
        <dsp:cNvSpPr/>
      </dsp:nvSpPr>
      <dsp:spPr>
        <a:xfrm>
          <a:off x="4118515" y="2596425"/>
          <a:ext cx="1973769" cy="1973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700" kern="1200" dirty="0"/>
            <a:t>5 </a:t>
          </a:r>
          <a:r>
            <a:rPr lang="en-MY" sz="2700" kern="1200" dirty="0" err="1"/>
            <a:t>Golongan</a:t>
          </a:r>
          <a:r>
            <a:rPr lang="en-MY" sz="2700" kern="1200" dirty="0"/>
            <a:t> </a:t>
          </a:r>
          <a:r>
            <a:rPr lang="en-MY" sz="2700" kern="1200" dirty="0" err="1"/>
            <a:t>Manusia</a:t>
          </a:r>
          <a:endParaRPr lang="en-MY" sz="2700" kern="1200" dirty="0"/>
        </a:p>
      </dsp:txBody>
      <dsp:txXfrm>
        <a:off x="4407567" y="2885477"/>
        <a:ext cx="1395665" cy="1395665"/>
      </dsp:txXfrm>
    </dsp:sp>
    <dsp:sp modelId="{B0D2259A-5E31-44C9-AA44-8B14F2881D04}">
      <dsp:nvSpPr>
        <dsp:cNvPr id="0" name=""/>
        <dsp:cNvSpPr/>
      </dsp:nvSpPr>
      <dsp:spPr>
        <a:xfrm rot="16200000">
          <a:off x="4807701" y="2281330"/>
          <a:ext cx="595397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595397" y="1739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500" kern="1200"/>
        </a:p>
      </dsp:txBody>
      <dsp:txXfrm>
        <a:off x="5090515" y="2283842"/>
        <a:ext cx="29769" cy="29769"/>
      </dsp:txXfrm>
    </dsp:sp>
    <dsp:sp modelId="{D4DFFF77-2412-4FAE-91E0-746DD831A411}">
      <dsp:nvSpPr>
        <dsp:cNvPr id="0" name=""/>
        <dsp:cNvSpPr/>
      </dsp:nvSpPr>
      <dsp:spPr>
        <a:xfrm>
          <a:off x="3956991" y="27259"/>
          <a:ext cx="2296816" cy="197376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i="1" kern="1200" dirty="0"/>
            <a:t>Muta’ammilan</a:t>
          </a:r>
          <a:r>
            <a:rPr lang="fi-FI" sz="2400" b="0" i="0" kern="1200" dirty="0"/>
            <a:t> 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i="0" kern="1200" dirty="0"/>
            <a:t>(Orang yang menuntut ilmu)</a:t>
          </a:r>
          <a:endParaRPr lang="en-MY" sz="2400" kern="1200" dirty="0"/>
        </a:p>
      </dsp:txBody>
      <dsp:txXfrm>
        <a:off x="4053342" y="123610"/>
        <a:ext cx="2104114" cy="1781067"/>
      </dsp:txXfrm>
    </dsp:sp>
    <dsp:sp modelId="{4B94291D-8A5A-40A5-9C87-19CC563845BB}">
      <dsp:nvSpPr>
        <dsp:cNvPr id="0" name=""/>
        <dsp:cNvSpPr/>
      </dsp:nvSpPr>
      <dsp:spPr>
        <a:xfrm rot="20520000">
          <a:off x="6032902" y="3190985"/>
          <a:ext cx="452812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452812" y="1739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500" kern="1200"/>
        </a:p>
      </dsp:txBody>
      <dsp:txXfrm>
        <a:off x="6247987" y="3197062"/>
        <a:ext cx="22640" cy="22640"/>
      </dsp:txXfrm>
    </dsp:sp>
    <dsp:sp modelId="{25B4E48E-BBF2-4EC9-A86E-3FF66D53AEAF}">
      <dsp:nvSpPr>
        <dsp:cNvPr id="0" name=""/>
        <dsp:cNvSpPr/>
      </dsp:nvSpPr>
      <dsp:spPr>
        <a:xfrm>
          <a:off x="6400414" y="1802509"/>
          <a:ext cx="2296816" cy="197376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b="0" i="0" kern="1200" dirty="0" err="1"/>
            <a:t>Mustami’an</a:t>
          </a:r>
          <a:endParaRPr lang="en-MY" sz="2400" b="0" i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b="0" i="0" kern="1200" dirty="0"/>
            <a:t> (Orang yang </a:t>
          </a:r>
          <a:r>
            <a:rPr lang="en-MY" sz="2400" b="0" i="0" kern="1200" dirty="0" err="1"/>
            <a:t>mahu</a:t>
          </a:r>
          <a:r>
            <a:rPr lang="en-MY" sz="2400" b="0" i="0" kern="1200" dirty="0"/>
            <a:t> </a:t>
          </a:r>
          <a:r>
            <a:rPr lang="en-MY" sz="2400" b="0" i="0" kern="1200" dirty="0" err="1"/>
            <a:t>mendengarkan</a:t>
          </a:r>
          <a:r>
            <a:rPr lang="en-MY" sz="2400" b="0" i="0" kern="1200" dirty="0"/>
            <a:t> </a:t>
          </a:r>
          <a:r>
            <a:rPr lang="en-MY" sz="2400" b="0" i="0" kern="1200" dirty="0" err="1"/>
            <a:t>ilmu</a:t>
          </a:r>
          <a:r>
            <a:rPr lang="en-MY" sz="2400" b="0" i="0" kern="1200" dirty="0"/>
            <a:t>)</a:t>
          </a:r>
          <a:endParaRPr lang="en-MY" sz="2400" kern="1200" dirty="0"/>
        </a:p>
      </dsp:txBody>
      <dsp:txXfrm>
        <a:off x="6496765" y="1898860"/>
        <a:ext cx="2104114" cy="1781067"/>
      </dsp:txXfrm>
    </dsp:sp>
    <dsp:sp modelId="{4C32B38B-7051-4459-BF83-671755FC61C2}">
      <dsp:nvSpPr>
        <dsp:cNvPr id="0" name=""/>
        <dsp:cNvSpPr/>
      </dsp:nvSpPr>
      <dsp:spPr>
        <a:xfrm rot="3240000">
          <a:off x="5572623" y="4585806"/>
          <a:ext cx="547545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547545" y="1739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500" kern="1200"/>
        </a:p>
      </dsp:txBody>
      <dsp:txXfrm>
        <a:off x="5832707" y="4589515"/>
        <a:ext cx="27377" cy="27377"/>
      </dsp:txXfrm>
    </dsp:sp>
    <dsp:sp modelId="{04A0576D-99AE-49EE-BE65-8F87DA72D674}">
      <dsp:nvSpPr>
        <dsp:cNvPr id="0" name=""/>
        <dsp:cNvSpPr/>
      </dsp:nvSpPr>
      <dsp:spPr>
        <a:xfrm>
          <a:off x="5467110" y="4674925"/>
          <a:ext cx="2296816" cy="197376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b="0" i="0" kern="1200" dirty="0" err="1"/>
            <a:t>M</a:t>
          </a:r>
          <a:r>
            <a:rPr lang="en-MY" sz="2400" i="1" kern="1200" dirty="0" err="1"/>
            <a:t>uhibban</a:t>
          </a:r>
          <a:endParaRPr lang="en-MY" sz="2400" i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i="1" kern="1200" dirty="0"/>
            <a:t> (</a:t>
          </a:r>
          <a:r>
            <a:rPr lang="en-MY" sz="2400" b="0" i="0" kern="1200" dirty="0"/>
            <a:t>Orang yang </a:t>
          </a:r>
          <a:r>
            <a:rPr lang="en-MY" sz="2400" b="0" i="0" kern="1200" dirty="0" err="1"/>
            <a:t>menyukai</a:t>
          </a:r>
          <a:r>
            <a:rPr lang="en-MY" sz="2400" b="0" i="0" kern="1200" dirty="0"/>
            <a:t> </a:t>
          </a:r>
          <a:r>
            <a:rPr lang="en-MY" sz="2400" b="0" i="0" kern="1200" dirty="0" err="1"/>
            <a:t>Ilmu</a:t>
          </a:r>
          <a:r>
            <a:rPr lang="en-MY" sz="2400" b="0" i="0" kern="1200" dirty="0"/>
            <a:t>)</a:t>
          </a:r>
          <a:endParaRPr lang="en-MY" sz="2400" kern="1200" dirty="0"/>
        </a:p>
      </dsp:txBody>
      <dsp:txXfrm>
        <a:off x="5563461" y="4771276"/>
        <a:ext cx="2104114" cy="1781067"/>
      </dsp:txXfrm>
    </dsp:sp>
    <dsp:sp modelId="{27AE13E6-FE40-4F35-AB37-A5FE37CA0A8C}">
      <dsp:nvSpPr>
        <dsp:cNvPr id="0" name=""/>
        <dsp:cNvSpPr/>
      </dsp:nvSpPr>
      <dsp:spPr>
        <a:xfrm rot="7560000">
          <a:off x="4090631" y="4585806"/>
          <a:ext cx="547545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547545" y="1739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500" kern="1200"/>
        </a:p>
      </dsp:txBody>
      <dsp:txXfrm rot="10800000">
        <a:off x="4350715" y="4589515"/>
        <a:ext cx="27377" cy="27377"/>
      </dsp:txXfrm>
    </dsp:sp>
    <dsp:sp modelId="{77C7C8AE-4238-412B-93A6-5EEB426AA01D}">
      <dsp:nvSpPr>
        <dsp:cNvPr id="0" name=""/>
        <dsp:cNvSpPr/>
      </dsp:nvSpPr>
      <dsp:spPr>
        <a:xfrm>
          <a:off x="2446873" y="4674925"/>
          <a:ext cx="2296816" cy="197376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b="0" i="1" kern="1200" dirty="0" err="1"/>
            <a:t>F</a:t>
          </a:r>
          <a:r>
            <a:rPr lang="en-MY" sz="2400" i="1" kern="1200" dirty="0" err="1"/>
            <a:t>atahlik</a:t>
          </a:r>
          <a:r>
            <a:rPr lang="en-MY" sz="2400" i="1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i="1" kern="1200" dirty="0"/>
            <a:t>(Orang yang </a:t>
          </a:r>
          <a:r>
            <a:rPr lang="en-MY" sz="2400" i="1" kern="1200" dirty="0" err="1"/>
            <a:t>merosakkan</a:t>
          </a:r>
          <a:r>
            <a:rPr lang="en-MY" sz="2400" i="1" kern="1200" dirty="0"/>
            <a:t>)</a:t>
          </a:r>
          <a:endParaRPr lang="en-MY" sz="2400" kern="1200" dirty="0"/>
        </a:p>
      </dsp:txBody>
      <dsp:txXfrm>
        <a:off x="2543224" y="4771276"/>
        <a:ext cx="2104114" cy="1781067"/>
      </dsp:txXfrm>
    </dsp:sp>
    <dsp:sp modelId="{D7F069B4-1D20-4A4C-86AB-A74D41F19733}">
      <dsp:nvSpPr>
        <dsp:cNvPr id="0" name=""/>
        <dsp:cNvSpPr/>
      </dsp:nvSpPr>
      <dsp:spPr>
        <a:xfrm rot="11880000">
          <a:off x="3725085" y="3190985"/>
          <a:ext cx="452812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452812" y="1739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500" kern="1200"/>
        </a:p>
      </dsp:txBody>
      <dsp:txXfrm rot="10800000">
        <a:off x="3940171" y="3197062"/>
        <a:ext cx="22640" cy="22640"/>
      </dsp:txXfrm>
    </dsp:sp>
    <dsp:sp modelId="{C337E1AD-C063-44A4-8B7D-C12192C7D055}">
      <dsp:nvSpPr>
        <dsp:cNvPr id="0" name=""/>
        <dsp:cNvSpPr/>
      </dsp:nvSpPr>
      <dsp:spPr>
        <a:xfrm>
          <a:off x="1513569" y="1802509"/>
          <a:ext cx="2296816" cy="197376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i="1" kern="1200" dirty="0"/>
            <a:t>‘</a:t>
          </a:r>
          <a:r>
            <a:rPr lang="en-MY" sz="2400" i="1" kern="1200" dirty="0" err="1"/>
            <a:t>Aliman</a:t>
          </a:r>
          <a:r>
            <a:rPr lang="en-MY" sz="2400" b="0" i="0" kern="1200" dirty="0"/>
            <a:t> 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b="0" i="0" kern="1200" dirty="0"/>
            <a:t>(Orang </a:t>
          </a:r>
          <a:r>
            <a:rPr lang="en-MY" sz="2400" b="0" i="0" kern="1200" dirty="0" err="1"/>
            <a:t>berilmu</a:t>
          </a:r>
          <a:r>
            <a:rPr lang="en-MY" sz="2400" b="0" i="0" kern="1200" dirty="0"/>
            <a:t>)</a:t>
          </a:r>
          <a:endParaRPr lang="en-MY" sz="2400" kern="1200" dirty="0"/>
        </a:p>
      </dsp:txBody>
      <dsp:txXfrm>
        <a:off x="1609920" y="1898860"/>
        <a:ext cx="2104114" cy="1781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C0303-D434-4B18-9520-DF05412350D1}">
      <dsp:nvSpPr>
        <dsp:cNvPr id="0" name=""/>
        <dsp:cNvSpPr/>
      </dsp:nvSpPr>
      <dsp:spPr>
        <a:xfrm>
          <a:off x="214112" y="3081465"/>
          <a:ext cx="3424978" cy="1359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kern="1200" dirty="0"/>
            <a:t>5 </a:t>
          </a:r>
          <a:r>
            <a:rPr lang="en-MY" sz="2900" kern="1200" dirty="0" err="1"/>
            <a:t>Perkara</a:t>
          </a:r>
          <a:r>
            <a:rPr lang="en-MY" sz="2900" kern="1200" dirty="0"/>
            <a:t> </a:t>
          </a:r>
          <a:r>
            <a:rPr lang="en-MY" sz="2900" kern="1200" dirty="0" err="1"/>
            <a:t>Menyelamatkan</a:t>
          </a:r>
          <a:r>
            <a:rPr lang="en-MY" sz="2900" kern="1200" dirty="0"/>
            <a:t> </a:t>
          </a:r>
          <a:r>
            <a:rPr lang="en-MY" sz="2900" kern="1200" dirty="0" err="1"/>
            <a:t>Ilmu</a:t>
          </a:r>
          <a:endParaRPr lang="en-MY" sz="2900" kern="1200" dirty="0"/>
        </a:p>
      </dsp:txBody>
      <dsp:txXfrm>
        <a:off x="253943" y="3121296"/>
        <a:ext cx="3345316" cy="1280254"/>
      </dsp:txXfrm>
    </dsp:sp>
    <dsp:sp modelId="{401FDB44-CAD4-4498-8ED7-2CD51C644BF3}">
      <dsp:nvSpPr>
        <dsp:cNvPr id="0" name=""/>
        <dsp:cNvSpPr/>
      </dsp:nvSpPr>
      <dsp:spPr>
        <a:xfrm rot="18985827">
          <a:off x="3023762" y="2205745"/>
          <a:ext cx="446761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4467612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600" kern="1200"/>
        </a:p>
      </dsp:txBody>
      <dsp:txXfrm>
        <a:off x="5145878" y="2110117"/>
        <a:ext cx="223380" cy="223380"/>
      </dsp:txXfrm>
    </dsp:sp>
    <dsp:sp modelId="{29D9C1BD-CC4E-4101-9B86-926B3F0E9AB2}">
      <dsp:nvSpPr>
        <dsp:cNvPr id="0" name=""/>
        <dsp:cNvSpPr/>
      </dsp:nvSpPr>
      <dsp:spPr>
        <a:xfrm>
          <a:off x="6876046" y="2232"/>
          <a:ext cx="6028240" cy="13599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kern="1200" dirty="0" err="1"/>
            <a:t>Ilmu</a:t>
          </a:r>
          <a:r>
            <a:rPr lang="en-MY" sz="2900" kern="1200" dirty="0"/>
            <a:t> yang </a:t>
          </a:r>
          <a:r>
            <a:rPr lang="en-MY" sz="2900" kern="1200" dirty="0" err="1"/>
            <a:t>ada</a:t>
          </a:r>
          <a:r>
            <a:rPr lang="en-MY" sz="2900" kern="1200" dirty="0"/>
            <a:t>, </a:t>
          </a:r>
          <a:r>
            <a:rPr lang="en-MY" sz="2900" kern="1200" dirty="0" err="1"/>
            <a:t>diamalkan</a:t>
          </a:r>
          <a:r>
            <a:rPr lang="en-MY" sz="2900" kern="1200" dirty="0"/>
            <a:t>. </a:t>
          </a:r>
        </a:p>
      </dsp:txBody>
      <dsp:txXfrm>
        <a:off x="6915877" y="42063"/>
        <a:ext cx="5948578" cy="1280254"/>
      </dsp:txXfrm>
    </dsp:sp>
    <dsp:sp modelId="{9F2F6A6D-392C-45AD-A339-3DD87A7C59C7}">
      <dsp:nvSpPr>
        <dsp:cNvPr id="0" name=""/>
        <dsp:cNvSpPr/>
      </dsp:nvSpPr>
      <dsp:spPr>
        <a:xfrm rot="20094847">
          <a:off x="3470524" y="2987697"/>
          <a:ext cx="35740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3574087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200" kern="1200"/>
        </a:p>
      </dsp:txBody>
      <dsp:txXfrm>
        <a:off x="5168216" y="2914407"/>
        <a:ext cx="178704" cy="178704"/>
      </dsp:txXfrm>
    </dsp:sp>
    <dsp:sp modelId="{F2C5D5F8-6AD8-4A0C-AE8B-039C13474D04}">
      <dsp:nvSpPr>
        <dsp:cNvPr id="0" name=""/>
        <dsp:cNvSpPr/>
      </dsp:nvSpPr>
      <dsp:spPr>
        <a:xfrm>
          <a:off x="6876046" y="1566136"/>
          <a:ext cx="6028240" cy="13599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kern="1200" dirty="0" err="1"/>
            <a:t>Tetap</a:t>
          </a:r>
          <a:r>
            <a:rPr lang="en-MY" sz="2900" kern="1200" dirty="0"/>
            <a:t> </a:t>
          </a:r>
          <a:r>
            <a:rPr lang="en-MY" sz="2900" kern="1200" dirty="0" err="1"/>
            <a:t>merasa</a:t>
          </a:r>
          <a:r>
            <a:rPr lang="en-MY" sz="2900" kern="1200" dirty="0"/>
            <a:t> </a:t>
          </a:r>
          <a:r>
            <a:rPr lang="en-MY" sz="2900" kern="1200" dirty="0" err="1"/>
            <a:t>masih</a:t>
          </a:r>
          <a:r>
            <a:rPr lang="en-MY" sz="2900" kern="1200" dirty="0"/>
            <a:t> </a:t>
          </a:r>
          <a:r>
            <a:rPr lang="en-MY" sz="2900" kern="1200" dirty="0" err="1"/>
            <a:t>tidak</a:t>
          </a:r>
          <a:r>
            <a:rPr lang="en-MY" sz="2900" kern="1200" dirty="0"/>
            <a:t> </a:t>
          </a:r>
          <a:r>
            <a:rPr lang="en-MY" sz="2900" kern="1200" dirty="0" err="1"/>
            <a:t>berilmu</a:t>
          </a:r>
          <a:endParaRPr lang="en-MY" sz="2900" kern="1200" dirty="0"/>
        </a:p>
      </dsp:txBody>
      <dsp:txXfrm>
        <a:off x="6915877" y="1605967"/>
        <a:ext cx="5948578" cy="1280254"/>
      </dsp:txXfrm>
    </dsp:sp>
    <dsp:sp modelId="{92F4222C-7B8C-489B-BAA2-1D30E578C07D}">
      <dsp:nvSpPr>
        <dsp:cNvPr id="0" name=""/>
        <dsp:cNvSpPr/>
      </dsp:nvSpPr>
      <dsp:spPr>
        <a:xfrm rot="51586">
          <a:off x="3638908" y="3769649"/>
          <a:ext cx="323732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3237320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100" kern="1200"/>
        </a:p>
      </dsp:txBody>
      <dsp:txXfrm>
        <a:off x="5176635" y="3704778"/>
        <a:ext cx="161866" cy="161866"/>
      </dsp:txXfrm>
    </dsp:sp>
    <dsp:sp modelId="{3752AACF-4747-46A5-A0EC-C18F53AEFE46}">
      <dsp:nvSpPr>
        <dsp:cNvPr id="0" name=""/>
        <dsp:cNvSpPr/>
      </dsp:nvSpPr>
      <dsp:spPr>
        <a:xfrm>
          <a:off x="6876046" y="3130041"/>
          <a:ext cx="6028240" cy="13599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kern="1200" dirty="0"/>
            <a:t>Yakin </a:t>
          </a:r>
          <a:r>
            <a:rPr lang="en-MY" sz="2900" kern="1200" dirty="0" err="1"/>
            <a:t>ada</a:t>
          </a:r>
          <a:r>
            <a:rPr lang="en-MY" sz="2900" kern="1200" dirty="0"/>
            <a:t> yang </a:t>
          </a:r>
          <a:r>
            <a:rPr lang="en-MY" sz="2900" kern="1200" dirty="0" err="1"/>
            <a:t>lebih</a:t>
          </a:r>
          <a:r>
            <a:rPr lang="en-MY" sz="2900" kern="1200" dirty="0"/>
            <a:t> </a:t>
          </a:r>
          <a:r>
            <a:rPr lang="en-MY" sz="2900" kern="1200" dirty="0" err="1"/>
            <a:t>berilmu</a:t>
          </a:r>
          <a:r>
            <a:rPr lang="en-MY" sz="2900" kern="1200" dirty="0"/>
            <a:t> </a:t>
          </a:r>
          <a:r>
            <a:rPr lang="en-MY" sz="2900" kern="1200" dirty="0" err="1"/>
            <a:t>dari</a:t>
          </a:r>
          <a:r>
            <a:rPr lang="en-MY" sz="2900" kern="1200" dirty="0"/>
            <a:t> </a:t>
          </a:r>
          <a:r>
            <a:rPr lang="en-MY" sz="2900" kern="1200" dirty="0" err="1"/>
            <a:t>kita</a:t>
          </a:r>
          <a:endParaRPr lang="en-MY" sz="2900" kern="1200" dirty="0"/>
        </a:p>
      </dsp:txBody>
      <dsp:txXfrm>
        <a:off x="6915877" y="3169872"/>
        <a:ext cx="5948578" cy="1280254"/>
      </dsp:txXfrm>
    </dsp:sp>
    <dsp:sp modelId="{221C2DEB-1E88-4505-B8EA-CAFAC0A174B3}">
      <dsp:nvSpPr>
        <dsp:cNvPr id="0" name=""/>
        <dsp:cNvSpPr/>
      </dsp:nvSpPr>
      <dsp:spPr>
        <a:xfrm rot="1588211">
          <a:off x="3447328" y="4560699"/>
          <a:ext cx="365842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3658423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300" kern="1200"/>
        </a:p>
      </dsp:txBody>
      <dsp:txXfrm>
        <a:off x="5185079" y="4485301"/>
        <a:ext cx="182921" cy="182921"/>
      </dsp:txXfrm>
    </dsp:sp>
    <dsp:sp modelId="{D3B8DA9A-0B41-4C8C-8B2F-CD32CA1512F1}">
      <dsp:nvSpPr>
        <dsp:cNvPr id="0" name=""/>
        <dsp:cNvSpPr/>
      </dsp:nvSpPr>
      <dsp:spPr>
        <a:xfrm>
          <a:off x="6913988" y="4712141"/>
          <a:ext cx="6028240" cy="13599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kern="1200" dirty="0"/>
            <a:t>Tahu </a:t>
          </a:r>
          <a:r>
            <a:rPr lang="en-MY" sz="2900" kern="1200" dirty="0" err="1"/>
            <a:t>apa</a:t>
          </a:r>
          <a:r>
            <a:rPr lang="en-MY" sz="2900" kern="1200" dirty="0"/>
            <a:t> yang </a:t>
          </a:r>
          <a:r>
            <a:rPr lang="en-MY" sz="2900" kern="1200" dirty="0" err="1"/>
            <a:t>sesuai</a:t>
          </a:r>
          <a:r>
            <a:rPr lang="en-MY" sz="2900" kern="1200" dirty="0"/>
            <a:t> </a:t>
          </a:r>
          <a:r>
            <a:rPr lang="en-MY" sz="2900" kern="1200" dirty="0" err="1"/>
            <a:t>diajarkan</a:t>
          </a:r>
          <a:endParaRPr lang="en-MY" sz="2900" kern="1200" dirty="0"/>
        </a:p>
      </dsp:txBody>
      <dsp:txXfrm>
        <a:off x="6953819" y="4751972"/>
        <a:ext cx="5948578" cy="1280254"/>
      </dsp:txXfrm>
    </dsp:sp>
    <dsp:sp modelId="{BB7D2479-B3C6-4DB6-AF76-D5AE0CCD05F5}">
      <dsp:nvSpPr>
        <dsp:cNvPr id="0" name=""/>
        <dsp:cNvSpPr/>
      </dsp:nvSpPr>
      <dsp:spPr>
        <a:xfrm rot="2648716">
          <a:off x="2994623" y="5334670"/>
          <a:ext cx="456383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4563832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600" kern="1200"/>
        </a:p>
      </dsp:txBody>
      <dsp:txXfrm>
        <a:off x="5162443" y="5236636"/>
        <a:ext cx="228191" cy="228191"/>
      </dsp:txXfrm>
    </dsp:sp>
    <dsp:sp modelId="{6D8B0330-84CC-4AB7-B9FE-4F0AC18CF431}">
      <dsp:nvSpPr>
        <dsp:cNvPr id="0" name=""/>
        <dsp:cNvSpPr/>
      </dsp:nvSpPr>
      <dsp:spPr>
        <a:xfrm>
          <a:off x="6913988" y="6260083"/>
          <a:ext cx="6028240" cy="13599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kern="1200" dirty="0"/>
            <a:t>Tahu </a:t>
          </a:r>
          <a:r>
            <a:rPr lang="en-MY" sz="2900" kern="1200" dirty="0" err="1"/>
            <a:t>kepada</a:t>
          </a:r>
          <a:r>
            <a:rPr lang="en-MY" sz="2900" kern="1200" dirty="0"/>
            <a:t> </a:t>
          </a:r>
          <a:r>
            <a:rPr lang="en-MY" sz="2900" kern="1200" dirty="0" err="1"/>
            <a:t>siapa</a:t>
          </a:r>
          <a:r>
            <a:rPr lang="en-MY" sz="2900" kern="1200" dirty="0"/>
            <a:t> yang </a:t>
          </a:r>
          <a:r>
            <a:rPr lang="en-MY" sz="2900" kern="1200" dirty="0" err="1"/>
            <a:t>perlu</a:t>
          </a:r>
          <a:r>
            <a:rPr lang="en-MY" sz="2900" kern="1200" dirty="0"/>
            <a:t> </a:t>
          </a:r>
          <a:r>
            <a:rPr lang="en-MY" sz="2900" kern="1200" dirty="0" err="1"/>
            <a:t>disampaikan</a:t>
          </a:r>
          <a:endParaRPr lang="en-MY" sz="2900" kern="1200" dirty="0"/>
        </a:p>
      </dsp:txBody>
      <dsp:txXfrm>
        <a:off x="6953819" y="6299914"/>
        <a:ext cx="5948578" cy="1280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C0303-D434-4B18-9520-DF05412350D1}">
      <dsp:nvSpPr>
        <dsp:cNvPr id="0" name=""/>
        <dsp:cNvSpPr/>
      </dsp:nvSpPr>
      <dsp:spPr>
        <a:xfrm>
          <a:off x="1132854" y="1953467"/>
          <a:ext cx="5233137" cy="26165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5400" kern="1200" dirty="0" err="1"/>
            <a:t>Selamatkan</a:t>
          </a:r>
          <a:r>
            <a:rPr lang="en-MY" sz="5400" kern="1200" dirty="0"/>
            <a:t> </a:t>
          </a:r>
          <a:r>
            <a:rPr lang="en-MY" sz="5400" kern="1200" dirty="0" err="1"/>
            <a:t>Pengajian</a:t>
          </a:r>
          <a:r>
            <a:rPr lang="en-MY" sz="5400" kern="1200" dirty="0"/>
            <a:t> Anda</a:t>
          </a:r>
        </a:p>
      </dsp:txBody>
      <dsp:txXfrm>
        <a:off x="1209491" y="2030104"/>
        <a:ext cx="5079863" cy="2463294"/>
      </dsp:txXfrm>
    </dsp:sp>
    <dsp:sp modelId="{401FDB44-CAD4-4498-8ED7-2CD51C644BF3}">
      <dsp:nvSpPr>
        <dsp:cNvPr id="0" name=""/>
        <dsp:cNvSpPr/>
      </dsp:nvSpPr>
      <dsp:spPr>
        <a:xfrm rot="18182638">
          <a:off x="5962737" y="2482467"/>
          <a:ext cx="1773642" cy="71806"/>
        </a:xfrm>
        <a:custGeom>
          <a:avLst/>
          <a:gdLst/>
          <a:ahLst/>
          <a:cxnLst/>
          <a:rect l="0" t="0" r="0" b="0"/>
          <a:pathLst>
            <a:path>
              <a:moveTo>
                <a:pt x="0" y="35903"/>
              </a:moveTo>
              <a:lnTo>
                <a:pt x="1773642" y="359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600" kern="1200"/>
        </a:p>
      </dsp:txBody>
      <dsp:txXfrm>
        <a:off x="6805218" y="2474030"/>
        <a:ext cx="88682" cy="88682"/>
      </dsp:txXfrm>
    </dsp:sp>
    <dsp:sp modelId="{29D9C1BD-CC4E-4101-9B86-926B3F0E9AB2}">
      <dsp:nvSpPr>
        <dsp:cNvPr id="0" name=""/>
        <dsp:cNvSpPr/>
      </dsp:nvSpPr>
      <dsp:spPr>
        <a:xfrm>
          <a:off x="7333127" y="466706"/>
          <a:ext cx="5233137" cy="2616568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6500" kern="1200" dirty="0"/>
            <a:t>MISDEV</a:t>
          </a:r>
        </a:p>
      </dsp:txBody>
      <dsp:txXfrm>
        <a:off x="7409764" y="543343"/>
        <a:ext cx="5079863" cy="2463294"/>
      </dsp:txXfrm>
    </dsp:sp>
    <dsp:sp modelId="{9F2F6A6D-392C-45AD-A339-3DD87A7C59C7}">
      <dsp:nvSpPr>
        <dsp:cNvPr id="0" name=""/>
        <dsp:cNvSpPr/>
      </dsp:nvSpPr>
      <dsp:spPr>
        <a:xfrm rot="3454295">
          <a:off x="5947793" y="3986994"/>
          <a:ext cx="1803532" cy="71806"/>
        </a:xfrm>
        <a:custGeom>
          <a:avLst/>
          <a:gdLst/>
          <a:ahLst/>
          <a:cxnLst/>
          <a:rect l="0" t="0" r="0" b="0"/>
          <a:pathLst>
            <a:path>
              <a:moveTo>
                <a:pt x="0" y="35903"/>
              </a:moveTo>
              <a:lnTo>
                <a:pt x="1803532" y="359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600" kern="1200"/>
        </a:p>
      </dsp:txBody>
      <dsp:txXfrm>
        <a:off x="6804471" y="3977809"/>
        <a:ext cx="90176" cy="90176"/>
      </dsp:txXfrm>
    </dsp:sp>
    <dsp:sp modelId="{F2C5D5F8-6AD8-4A0C-AE8B-039C13474D04}">
      <dsp:nvSpPr>
        <dsp:cNvPr id="0" name=""/>
        <dsp:cNvSpPr/>
      </dsp:nvSpPr>
      <dsp:spPr>
        <a:xfrm>
          <a:off x="7333127" y="3475760"/>
          <a:ext cx="5233137" cy="2616568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6500" kern="1200" dirty="0"/>
            <a:t>RISDEV</a:t>
          </a:r>
        </a:p>
      </dsp:txBody>
      <dsp:txXfrm>
        <a:off x="7409764" y="3552397"/>
        <a:ext cx="5079863" cy="24632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C0303-D434-4B18-9520-DF05412350D1}">
      <dsp:nvSpPr>
        <dsp:cNvPr id="0" name=""/>
        <dsp:cNvSpPr/>
      </dsp:nvSpPr>
      <dsp:spPr>
        <a:xfrm>
          <a:off x="1672049" y="2686864"/>
          <a:ext cx="3334434" cy="1169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5400" kern="1200" dirty="0" err="1"/>
            <a:t>Pensyarah</a:t>
          </a:r>
          <a:endParaRPr lang="en-MY" sz="5400" kern="1200" dirty="0"/>
        </a:p>
      </dsp:txBody>
      <dsp:txXfrm>
        <a:off x="1706300" y="2721115"/>
        <a:ext cx="3265932" cy="1100925"/>
      </dsp:txXfrm>
    </dsp:sp>
    <dsp:sp modelId="{401FDB44-CAD4-4498-8ED7-2CD51C644BF3}">
      <dsp:nvSpPr>
        <dsp:cNvPr id="0" name=""/>
        <dsp:cNvSpPr/>
      </dsp:nvSpPr>
      <dsp:spPr>
        <a:xfrm rot="18047559">
          <a:off x="4243303" y="1912292"/>
          <a:ext cx="312735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3127354" y="1604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100" kern="1200"/>
        </a:p>
      </dsp:txBody>
      <dsp:txXfrm>
        <a:off x="5728797" y="1850154"/>
        <a:ext cx="156367" cy="156367"/>
      </dsp:txXfrm>
    </dsp:sp>
    <dsp:sp modelId="{29D9C1BD-CC4E-4101-9B86-926B3F0E9AB2}">
      <dsp:nvSpPr>
        <dsp:cNvPr id="0" name=""/>
        <dsp:cNvSpPr/>
      </dsp:nvSpPr>
      <dsp:spPr>
        <a:xfrm>
          <a:off x="6607478" y="386"/>
          <a:ext cx="10593909" cy="1169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 err="1"/>
            <a:t>Perkemaskan</a:t>
          </a:r>
          <a:r>
            <a:rPr lang="en-MY" sz="2800" kern="1200" dirty="0"/>
            <a:t> </a:t>
          </a:r>
          <a:r>
            <a:rPr lang="en-MY" sz="2800" kern="1200" dirty="0" err="1"/>
            <a:t>bahan</a:t>
          </a:r>
          <a:r>
            <a:rPr lang="en-MY" sz="2800" kern="1200" dirty="0"/>
            <a:t> / fail </a:t>
          </a:r>
          <a:r>
            <a:rPr lang="en-MY" sz="2800" kern="1200" dirty="0" err="1"/>
            <a:t>pengajaran</a:t>
          </a:r>
          <a:r>
            <a:rPr lang="en-MY" sz="2800" kern="1200" dirty="0"/>
            <a:t> dan </a:t>
          </a:r>
          <a:r>
            <a:rPr lang="en-MY" sz="2800" kern="1200" dirty="0" err="1"/>
            <a:t>pembelajaran</a:t>
          </a:r>
          <a:endParaRPr lang="en-MY" sz="2800" kern="1200" dirty="0"/>
        </a:p>
      </dsp:txBody>
      <dsp:txXfrm>
        <a:off x="6641729" y="34637"/>
        <a:ext cx="10525407" cy="1100925"/>
      </dsp:txXfrm>
    </dsp:sp>
    <dsp:sp modelId="{9F2F6A6D-392C-45AD-A339-3DD87A7C59C7}">
      <dsp:nvSpPr>
        <dsp:cNvPr id="0" name=""/>
        <dsp:cNvSpPr/>
      </dsp:nvSpPr>
      <dsp:spPr>
        <a:xfrm rot="19202216">
          <a:off x="4762570" y="2584712"/>
          <a:ext cx="208882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088821" y="1604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700" kern="1200"/>
        </a:p>
      </dsp:txBody>
      <dsp:txXfrm>
        <a:off x="5754760" y="2548538"/>
        <a:ext cx="104441" cy="104441"/>
      </dsp:txXfrm>
    </dsp:sp>
    <dsp:sp modelId="{F2C5D5F8-6AD8-4A0C-AE8B-039C13474D04}">
      <dsp:nvSpPr>
        <dsp:cNvPr id="0" name=""/>
        <dsp:cNvSpPr/>
      </dsp:nvSpPr>
      <dsp:spPr>
        <a:xfrm>
          <a:off x="6607478" y="1345227"/>
          <a:ext cx="10593909" cy="1169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 err="1"/>
            <a:t>Sempurnakan</a:t>
          </a:r>
          <a:r>
            <a:rPr lang="en-MY" sz="2800" kern="1200" dirty="0"/>
            <a:t> </a:t>
          </a:r>
          <a:r>
            <a:rPr lang="en-MY" sz="2800" kern="1200" dirty="0" err="1"/>
            <a:t>penyelidikan</a:t>
          </a:r>
          <a:r>
            <a:rPr lang="en-MY" sz="2800" kern="1200" dirty="0"/>
            <a:t> dan </a:t>
          </a:r>
          <a:r>
            <a:rPr lang="en-MY" sz="2800" kern="1200" dirty="0" err="1"/>
            <a:t>penerbitan</a:t>
          </a:r>
          <a:endParaRPr lang="en-MY" sz="2800" kern="1200" dirty="0"/>
        </a:p>
      </dsp:txBody>
      <dsp:txXfrm>
        <a:off x="6641729" y="1379478"/>
        <a:ext cx="10525407" cy="1100925"/>
      </dsp:txXfrm>
    </dsp:sp>
    <dsp:sp modelId="{C207CBCB-E240-4F73-93E4-4C26BCE418AD}">
      <dsp:nvSpPr>
        <dsp:cNvPr id="0" name=""/>
        <dsp:cNvSpPr/>
      </dsp:nvSpPr>
      <dsp:spPr>
        <a:xfrm rot="6880">
          <a:off x="5006481" y="3257133"/>
          <a:ext cx="160099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600998" y="1604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500" kern="1200"/>
        </a:p>
      </dsp:txBody>
      <dsp:txXfrm>
        <a:off x="5766956" y="3233154"/>
        <a:ext cx="80049" cy="80049"/>
      </dsp:txXfrm>
    </dsp:sp>
    <dsp:sp modelId="{16DB42C7-450B-47D7-92B3-F561923DDA4B}">
      <dsp:nvSpPr>
        <dsp:cNvPr id="0" name=""/>
        <dsp:cNvSpPr/>
      </dsp:nvSpPr>
      <dsp:spPr>
        <a:xfrm>
          <a:off x="6607478" y="2690068"/>
          <a:ext cx="10593909" cy="1169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 err="1"/>
            <a:t>Siapkan</a:t>
          </a:r>
          <a:r>
            <a:rPr lang="en-MY" sz="2800" kern="1200" dirty="0"/>
            <a:t> </a:t>
          </a:r>
          <a:r>
            <a:rPr lang="en-MY" sz="2800" kern="1200" dirty="0" err="1"/>
            <a:t>kerja</a:t>
          </a:r>
          <a:r>
            <a:rPr lang="en-MY" sz="2800" kern="1200" dirty="0"/>
            <a:t> </a:t>
          </a:r>
          <a:r>
            <a:rPr lang="en-MY" sz="2800" kern="1200" dirty="0" err="1"/>
            <a:t>pentadbiran</a:t>
          </a:r>
          <a:r>
            <a:rPr lang="en-MY" sz="2800" kern="1200" dirty="0"/>
            <a:t>-ISDEV</a:t>
          </a:r>
        </a:p>
      </dsp:txBody>
      <dsp:txXfrm>
        <a:off x="6641729" y="2724319"/>
        <a:ext cx="10525407" cy="1100925"/>
      </dsp:txXfrm>
    </dsp:sp>
    <dsp:sp modelId="{75DC19BD-A63C-4382-83F8-70B5FCB0DF75}">
      <dsp:nvSpPr>
        <dsp:cNvPr id="0" name=""/>
        <dsp:cNvSpPr/>
      </dsp:nvSpPr>
      <dsp:spPr>
        <a:xfrm rot="2405852">
          <a:off x="4760509" y="3929553"/>
          <a:ext cx="209294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092943" y="1604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700" kern="1200"/>
        </a:p>
      </dsp:txBody>
      <dsp:txXfrm>
        <a:off x="5754657" y="3893276"/>
        <a:ext cx="104647" cy="104647"/>
      </dsp:txXfrm>
    </dsp:sp>
    <dsp:sp modelId="{FDE76FAA-DD0E-4A70-9246-FD918789A0EE}">
      <dsp:nvSpPr>
        <dsp:cNvPr id="0" name=""/>
        <dsp:cNvSpPr/>
      </dsp:nvSpPr>
      <dsp:spPr>
        <a:xfrm>
          <a:off x="6607478" y="4034909"/>
          <a:ext cx="10593909" cy="1169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/>
            <a:t>Buat </a:t>
          </a:r>
          <a:r>
            <a:rPr lang="en-MY" sz="2800" kern="1200" dirty="0" err="1"/>
            <a:t>jaringan</a:t>
          </a:r>
          <a:r>
            <a:rPr lang="en-MY" sz="2800" kern="1200" dirty="0"/>
            <a:t> dan attachment </a:t>
          </a:r>
          <a:r>
            <a:rPr lang="en-MY" sz="2800" kern="1200" dirty="0" err="1"/>
            <a:t>dalam</a:t>
          </a:r>
          <a:r>
            <a:rPr lang="en-MY" sz="2800" kern="1200" dirty="0"/>
            <a:t> &amp; </a:t>
          </a:r>
          <a:r>
            <a:rPr lang="en-MY" sz="2800" kern="1200" dirty="0" err="1"/>
            <a:t>luar</a:t>
          </a:r>
          <a:r>
            <a:rPr lang="en-MY" sz="2800" kern="1200" dirty="0"/>
            <a:t> negara,</a:t>
          </a:r>
        </a:p>
      </dsp:txBody>
      <dsp:txXfrm>
        <a:off x="6641729" y="4069160"/>
        <a:ext cx="10525407" cy="1100925"/>
      </dsp:txXfrm>
    </dsp:sp>
    <dsp:sp modelId="{A2D8716F-4020-4194-8381-1B53B76F38FE}">
      <dsp:nvSpPr>
        <dsp:cNvPr id="0" name=""/>
        <dsp:cNvSpPr/>
      </dsp:nvSpPr>
      <dsp:spPr>
        <a:xfrm rot="3556041">
          <a:off x="4240550" y="4601974"/>
          <a:ext cx="313286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3132861" y="1604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100" kern="1200"/>
        </a:p>
      </dsp:txBody>
      <dsp:txXfrm>
        <a:off x="5728659" y="4539699"/>
        <a:ext cx="156643" cy="156643"/>
      </dsp:txXfrm>
    </dsp:sp>
    <dsp:sp modelId="{DFCC6059-FF5C-4FAB-8E56-8DF2829AAD12}">
      <dsp:nvSpPr>
        <dsp:cNvPr id="0" name=""/>
        <dsp:cNvSpPr/>
      </dsp:nvSpPr>
      <dsp:spPr>
        <a:xfrm>
          <a:off x="6607478" y="5379750"/>
          <a:ext cx="10593909" cy="1169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kern="1200" dirty="0" err="1"/>
            <a:t>Sebarkan</a:t>
          </a:r>
          <a:r>
            <a:rPr lang="en-MY" sz="2800" kern="1200" dirty="0"/>
            <a:t> idea dan </a:t>
          </a:r>
          <a:r>
            <a:rPr lang="en-MY" sz="2800" kern="1200" dirty="0" err="1"/>
            <a:t>pemikiran</a:t>
          </a:r>
          <a:r>
            <a:rPr lang="en-MY" sz="2800" kern="1200" dirty="0"/>
            <a:t> ISDEV.</a:t>
          </a:r>
        </a:p>
      </dsp:txBody>
      <dsp:txXfrm>
        <a:off x="6641729" y="5414001"/>
        <a:ext cx="10525407" cy="1100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0911C-0669-4692-9EF6-FB5FD6FD289F}" type="datetimeFigureOut">
              <a:rPr lang="en-MY" smtClean="0"/>
              <a:t>30/7/2023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69189-1F9E-414F-9C4E-7C041A0DA6AB}" type="slidenum">
              <a:rPr lang="en-MY" smtClean="0"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69189-1F9E-414F-9C4E-7C041A0DA6AB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0664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69189-1F9E-414F-9C4E-7C041A0DA6AB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6955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69189-1F9E-414F-9C4E-7C041A0DA6AB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9734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EF26B-1C77-8F56-BE5A-60EB61A33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6FBBEA-CAE7-B9B6-DC06-C561B38C0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6D5B5-64BC-A0CC-82C2-4201FD327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7AC31-AB5D-3A61-CA3F-26E427E6B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A5885-52D0-65F2-B9C5-65B84F03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5737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2B25-30D1-9DE3-22EF-315B1CE46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7A8AC-03F7-0C1F-4D84-5C0FA7377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69A0-7C5D-3155-6797-31D1D36E6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CF0FD-E940-D116-B175-538B564F1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5165C-3AC4-DE87-C93A-79FE44E7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4688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F70991-427E-042D-005A-3B33EF7794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2B00E-54BE-BAEC-944B-823718603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E00D4-6B52-F519-43DB-5172D35A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74833-3973-3399-02DF-2CE3C2BF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99E3C-F944-DC28-9C7C-D8E14FEF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2031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00DC-42FE-58D5-85D7-62CD4398D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78A9E-939B-25F2-BD31-989F5FA3B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CBC31-9EA0-089A-C058-31D2CEF0F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1F760-25CD-05CB-8E07-7FDA2DFF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B48A-FCB0-0FD5-C63F-44E68C1A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818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1D2AE-D490-D5B3-EB20-9174E31D2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0EAB1-B6D7-9D3F-3E82-2CBB6CEBC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C3FBB-8C9C-4D54-6BA0-D23B185FC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98572-3800-A839-0A93-5EE85ADFC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2FE05-1B4E-4B56-8FF1-1696FD79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323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17E19-7A0D-F497-39B7-CED5C058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BAC8-BB55-F5A5-CA6E-76F0EA3A3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C57A3-78BE-E5CD-FE52-9A689C362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05385-4AA9-9425-4576-8AD5CBB8C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C2A1B-189F-840F-D7C3-15755250B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CEC79-A98A-A099-C2D5-33BD69F20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781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4624-CB9F-695A-C85E-97FEB279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BDC92-A0C3-B184-13EF-93C138999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9733A-F4FF-2427-391A-44B228811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F56F7-C8CE-4C2E-B426-C20ADBA46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D0F0BA-60A6-7BC8-6CB2-CA6B685DB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69C16B-08F0-C923-C53F-60327AC5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26AC69-EA2F-E90B-B556-7B84A62A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3C2CC-4040-8FD3-29EF-1D5343121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175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8F678-D990-9EBC-DDD4-C0B3C48D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60F35-B4B3-90F4-C83A-0DF61886C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E1226-6404-21CA-B0D9-D3DC42156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7C003-7444-590D-81FA-94807117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0331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407C0B-CFB5-8EDD-0B56-03C75A3F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414D5-6BE7-00A2-864E-2027A15E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4372C-11C5-B455-D3BD-32DD45C7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8155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C5D9D-31B1-C0AC-6683-E0876D13A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75260-A6A8-3C12-FDD3-26C223AF7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B3CF4-22E9-810C-FFAC-F03E73566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65E7D-1EDE-024B-E886-DFDB6EE1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D4565-7DCF-624B-700A-90883827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A8BDE-FDD0-E7BE-752A-FE71F964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1523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B4607-B5DE-B832-31DA-57F1C8B7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1D600C-8149-586C-A851-8DFC53FB5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95A33-981A-8558-3E96-8810A5BA4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0560C-755B-A8A0-5662-9D34308F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A820A-A1E7-55EC-8185-6859C2DD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10954-4B68-7109-99A2-44DDB83C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170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6F96D-E87E-EFF8-A725-FF6099F4D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1230A-7912-33ED-690E-49E5197AC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BCFCC-15B7-C43A-34E7-E0F3A28B4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4D02D-230C-8EB5-8C9C-EE78A9906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B9269-5695-6FDB-848E-2240B04C8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4855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1EFF83C-C8EA-A19D-4746-78D092686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496" y="1580007"/>
            <a:ext cx="5157216" cy="1687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dirty="0">
              <a:latin typeface="+mj-lt"/>
              <a:ea typeface="+mj-ea"/>
              <a:cs typeface="+mj-cs"/>
            </a:endParaRPr>
          </a:p>
        </p:txBody>
      </p:sp>
      <p:sp>
        <p:nvSpPr>
          <p:cNvPr id="139" name="Rectangle 1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993839" y="908685"/>
            <a:ext cx="109728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2366" y="3665220"/>
            <a:ext cx="4951476" cy="13716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C9BAA-8C7E-BBB0-6F61-3A65DAAAE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19467"/>
            <a:ext cx="9143998" cy="4029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5BFB85-A2F8-A1CF-FE6A-C4DD8740B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3" y="4349356"/>
            <a:ext cx="9143999" cy="5802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AFA98B-6580-57FE-6B74-3B93841C75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93" r="11774" b="75792"/>
          <a:stretch/>
        </p:blipFill>
        <p:spPr>
          <a:xfrm>
            <a:off x="9829800" y="319467"/>
            <a:ext cx="8027477" cy="8600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5B6762-EA76-2401-2AB9-6853B7C432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519" t="61268" r="7133" b="10046"/>
          <a:stretch/>
        </p:blipFill>
        <p:spPr>
          <a:xfrm>
            <a:off x="14148867" y="8346028"/>
            <a:ext cx="3604458" cy="15142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E7711E8-893D-2334-ACA2-EF2D887DC030}"/>
              </a:ext>
            </a:extLst>
          </p:cNvPr>
          <p:cNvSpPr txBox="1"/>
          <p:nvPr/>
        </p:nvSpPr>
        <p:spPr>
          <a:xfrm>
            <a:off x="9799320" y="1499317"/>
            <a:ext cx="8702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3200" dirty="0">
                <a:highlight>
                  <a:srgbClr val="FFFF00"/>
                </a:highlight>
              </a:rPr>
              <a:t>Potential Publication in SCOPUS Indexed Journal: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5E50E5-47C0-AE61-FEC2-67EEECC875B5}"/>
              </a:ext>
            </a:extLst>
          </p:cNvPr>
          <p:cNvGrpSpPr/>
          <p:nvPr/>
        </p:nvGrpSpPr>
        <p:grpSpPr>
          <a:xfrm>
            <a:off x="9840296" y="2084092"/>
            <a:ext cx="8016981" cy="5802608"/>
            <a:chOff x="9448798" y="1456006"/>
            <a:chExt cx="8550383" cy="6726871"/>
          </a:xfrm>
        </p:grpSpPr>
        <p:pic>
          <p:nvPicPr>
            <p:cNvPr id="24" name="Picture 23" descr="A blue and yellow logo&#10;&#10;Description automatically generated">
              <a:extLst>
                <a:ext uri="{FF2B5EF4-FFF2-40B4-BE49-F238E27FC236}">
                  <a16:creationId xmlns:a16="http://schemas.microsoft.com/office/drawing/2014/main" id="{2B1079ED-4F7C-E6DC-399E-4346074D0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798" y="1456006"/>
              <a:ext cx="8550380" cy="175544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4A4C9FA-A81F-C435-BA68-44563C113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799" y="7607761"/>
              <a:ext cx="8550381" cy="575116"/>
            </a:xfrm>
            <a:prstGeom prst="rect">
              <a:avLst/>
            </a:prstGeom>
          </p:spPr>
        </p:pic>
        <p:pic>
          <p:nvPicPr>
            <p:cNvPr id="30" name="Picture 29" descr="A white and orange logo&#10;&#10;Description automatically generated">
              <a:extLst>
                <a:ext uri="{FF2B5EF4-FFF2-40B4-BE49-F238E27FC236}">
                  <a16:creationId xmlns:a16="http://schemas.microsoft.com/office/drawing/2014/main" id="{0966A19B-C393-A28B-D484-209A9D7F1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3182201"/>
              <a:ext cx="8550381" cy="1636597"/>
            </a:xfrm>
            <a:prstGeom prst="rect">
              <a:avLst/>
            </a:prstGeom>
          </p:spPr>
        </p:pic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BE02D5CA-C2B2-75AF-8346-61F5993BB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6092141"/>
              <a:ext cx="8550381" cy="1455540"/>
            </a:xfrm>
            <a:prstGeom prst="rect">
              <a:avLst/>
            </a:prstGeom>
          </p:spPr>
        </p:pic>
        <p:pic>
          <p:nvPicPr>
            <p:cNvPr id="34" name="Picture 33" descr="A close up of a text&#10;&#10;Description automatically generated">
              <a:extLst>
                <a:ext uri="{FF2B5EF4-FFF2-40B4-BE49-F238E27FC236}">
                  <a16:creationId xmlns:a16="http://schemas.microsoft.com/office/drawing/2014/main" id="{1714E389-17DA-7524-5CF9-B1AC96A5D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788871"/>
              <a:ext cx="8550381" cy="1335997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7DF89309-17BA-C102-C04F-BCF7FABC4C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737" t="29573" r="5320" b="42340"/>
          <a:stretch/>
        </p:blipFill>
        <p:spPr>
          <a:xfrm>
            <a:off x="10058400" y="8353648"/>
            <a:ext cx="4090467" cy="151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6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496" y="1580007"/>
            <a:ext cx="5157216" cy="1687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dirty="0"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ACC06C0-12EA-D367-B80E-3C0C9A2B23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87"/>
          <a:stretch/>
        </p:blipFill>
        <p:spPr>
          <a:xfrm>
            <a:off x="13451610" y="3668566"/>
            <a:ext cx="4836390" cy="51019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96A77F-EFDF-0352-99BE-50550FE50810}"/>
              </a:ext>
            </a:extLst>
          </p:cNvPr>
          <p:cNvSpPr txBox="1"/>
          <p:nvPr/>
        </p:nvSpPr>
        <p:spPr>
          <a:xfrm>
            <a:off x="732306" y="2116455"/>
            <a:ext cx="131360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MY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“Rasulullah SAW </a:t>
            </a:r>
            <a:r>
              <a:rPr lang="en-MY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bersabda</a:t>
            </a:r>
            <a:r>
              <a:rPr lang="en-MY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MY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Jadilah</a:t>
            </a:r>
            <a:r>
              <a:rPr lang="en-MY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MY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engkau</a:t>
            </a:r>
            <a:r>
              <a:rPr lang="en-MY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orang </a:t>
            </a:r>
            <a:r>
              <a:rPr lang="en-MY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berilmu</a:t>
            </a:r>
            <a:r>
              <a:rPr lang="en-MY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MY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MY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orang yang </a:t>
            </a:r>
            <a:r>
              <a:rPr lang="en-MY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menuntut</a:t>
            </a:r>
            <a:r>
              <a:rPr lang="en-MY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MY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ilmu</a:t>
            </a:r>
            <a:r>
              <a:rPr lang="en-MY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MY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MY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orang yang </a:t>
            </a:r>
            <a:r>
              <a:rPr lang="en-MY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mahu</a:t>
            </a:r>
            <a:r>
              <a:rPr lang="en-MY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MY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mendengarkan</a:t>
            </a:r>
            <a:r>
              <a:rPr lang="en-MY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MY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ilmu</a:t>
            </a:r>
            <a:r>
              <a:rPr lang="en-MY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MY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MY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orang yang </a:t>
            </a:r>
            <a:r>
              <a:rPr lang="en-MY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menyukai</a:t>
            </a:r>
            <a:r>
              <a:rPr lang="en-MY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MY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ilmu</a:t>
            </a:r>
            <a:r>
              <a:rPr lang="en-MY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Dan </a:t>
            </a:r>
            <a:r>
              <a:rPr lang="en-MY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janganlah</a:t>
            </a:r>
            <a:r>
              <a:rPr lang="en-MY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MY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engkau</a:t>
            </a:r>
            <a:r>
              <a:rPr lang="en-MY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MY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MY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orang yang </a:t>
            </a:r>
            <a:r>
              <a:rPr lang="en-MY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kelima</a:t>
            </a:r>
            <a:r>
              <a:rPr lang="en-MY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MY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maka</a:t>
            </a:r>
            <a:r>
              <a:rPr lang="en-MY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MY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kamu</a:t>
            </a:r>
            <a:r>
              <a:rPr lang="en-MY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MY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MY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MY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celaka</a:t>
            </a:r>
            <a:r>
              <a:rPr lang="en-MY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” (HR. </a:t>
            </a:r>
            <a:r>
              <a:rPr lang="en-MY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Baihaqi</a:t>
            </a:r>
            <a:r>
              <a:rPr lang="en-MY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).</a:t>
            </a:r>
            <a:r>
              <a:rPr lang="en-MY" sz="2000" b="0" i="0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D1CAFD-EE8A-C94F-3E4C-361DDAA3416B}"/>
              </a:ext>
            </a:extLst>
          </p:cNvPr>
          <p:cNvSpPr txBox="1"/>
          <p:nvPr/>
        </p:nvSpPr>
        <p:spPr>
          <a:xfrm>
            <a:off x="732306" y="574150"/>
            <a:ext cx="118918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MY" sz="3200" b="0" i="0" dirty="0">
                <a:solidFill>
                  <a:srgbClr val="171717"/>
                </a:solidFill>
                <a:effectLst/>
                <a:latin typeface="Arial Narrow" panose="020B0606020202030204" pitchFamily="34" charset="0"/>
              </a:rPr>
              <a:t>5 </a:t>
            </a:r>
            <a:r>
              <a:rPr lang="en-MY" sz="3200" b="0" i="0" dirty="0" err="1">
                <a:solidFill>
                  <a:srgbClr val="171717"/>
                </a:solidFill>
                <a:effectLst/>
                <a:latin typeface="Arial Narrow" panose="020B0606020202030204" pitchFamily="34" charset="0"/>
              </a:rPr>
              <a:t>Golongan</a:t>
            </a:r>
            <a:r>
              <a:rPr lang="en-MY" sz="3200" b="0" i="0" dirty="0">
                <a:solidFill>
                  <a:srgbClr val="171717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MY" sz="3200" b="0" i="0" dirty="0" err="1">
                <a:solidFill>
                  <a:srgbClr val="171717"/>
                </a:solidFill>
                <a:effectLst/>
                <a:latin typeface="Arial Narrow" panose="020B0606020202030204" pitchFamily="34" charset="0"/>
              </a:rPr>
              <a:t>Manusia</a:t>
            </a:r>
            <a:r>
              <a:rPr lang="en-MY" sz="3200" b="0" i="0" dirty="0">
                <a:solidFill>
                  <a:srgbClr val="171717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MY" sz="3200" b="0" i="0" dirty="0" err="1">
                <a:solidFill>
                  <a:srgbClr val="171717"/>
                </a:solidFill>
                <a:effectLst/>
                <a:latin typeface="Arial Narrow" panose="020B0606020202030204" pitchFamily="34" charset="0"/>
              </a:rPr>
              <a:t>Ber</a:t>
            </a:r>
            <a:r>
              <a:rPr lang="en-MY" sz="3200" dirty="0" err="1">
                <a:solidFill>
                  <a:srgbClr val="171717"/>
                </a:solidFill>
                <a:latin typeface="Arial Narrow" panose="020B0606020202030204" pitchFamily="34" charset="0"/>
              </a:rPr>
              <a:t>kaitan</a:t>
            </a:r>
            <a:r>
              <a:rPr lang="en-MY" sz="3200" dirty="0">
                <a:solidFill>
                  <a:srgbClr val="171717"/>
                </a:solidFill>
                <a:latin typeface="Arial Narrow" panose="020B0606020202030204" pitchFamily="34" charset="0"/>
              </a:rPr>
              <a:t> </a:t>
            </a:r>
            <a:r>
              <a:rPr lang="en-MY" sz="3200" dirty="0" err="1">
                <a:solidFill>
                  <a:srgbClr val="171717"/>
                </a:solidFill>
                <a:latin typeface="Arial Narrow" panose="020B0606020202030204" pitchFamily="34" charset="0"/>
              </a:rPr>
              <a:t>Ilmu</a:t>
            </a:r>
            <a:endParaRPr lang="en-MY" sz="3200" b="0" i="0" dirty="0">
              <a:solidFill>
                <a:srgbClr val="171717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BCE5AB-F073-79D6-169B-7A6FFBDF5DC5}"/>
              </a:ext>
            </a:extLst>
          </p:cNvPr>
          <p:cNvSpPr txBox="1"/>
          <p:nvPr/>
        </p:nvSpPr>
        <p:spPr>
          <a:xfrm>
            <a:off x="762000" y="1348766"/>
            <a:ext cx="1676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sz="3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قَالَ النَّبِيُّ صَلَّى اللّهُ عَلَيْهِ وَسَلَّمَ كُنْ عَالِمًا أَوْ مُتَعَلِّمًا أَوْ مُسْتَمِعًا أَوْ مُحِبًّا وَلَا تَكُنْ خَامِسًا فَتَهْلِكَ (رواه بيهقى)</a:t>
            </a:r>
            <a:endParaRPr lang="en-MY" sz="36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ADC279E-5122-F211-8781-D887C2A99D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1580846"/>
              </p:ext>
            </p:extLst>
          </p:nvPr>
        </p:nvGraphicFramePr>
        <p:xfrm>
          <a:off x="2443806" y="3267075"/>
          <a:ext cx="10210800" cy="6675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488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stack of books&#10;&#10;Description automatically generated with medium confidence">
            <a:extLst>
              <a:ext uri="{FF2B5EF4-FFF2-40B4-BE49-F238E27FC236}">
                <a16:creationId xmlns:a16="http://schemas.microsoft.com/office/drawing/2014/main" id="{A2563496-08E3-07D8-D750-EEC94246D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0"/>
          <a:stretch/>
        </p:blipFill>
        <p:spPr>
          <a:xfrm>
            <a:off x="0" y="-114300"/>
            <a:ext cx="13640562" cy="113289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496" y="1580007"/>
            <a:ext cx="5157216" cy="1687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dirty="0">
              <a:latin typeface="+mj-lt"/>
              <a:ea typeface="+mj-ea"/>
              <a:cs typeface="+mj-cs"/>
            </a:endParaRPr>
          </a:p>
        </p:txBody>
      </p:sp>
      <p:sp>
        <p:nvSpPr>
          <p:cNvPr id="23" name="Rectangle 136">
            <a:extLst>
              <a:ext uri="{FF2B5EF4-FFF2-40B4-BE49-F238E27FC236}">
                <a16:creationId xmlns:a16="http://schemas.microsoft.com/office/drawing/2014/main" id="{CF76AA39-1170-700A-1E7E-CD0B0CFD0F3B}"/>
              </a:ext>
            </a:extLst>
          </p:cNvPr>
          <p:cNvSpPr/>
          <p:nvPr/>
        </p:nvSpPr>
        <p:spPr>
          <a:xfrm flipH="1">
            <a:off x="3595947" y="47631"/>
            <a:ext cx="14634901" cy="10287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348C84-6A21-5FFE-D8E2-03E87B293254}"/>
              </a:ext>
            </a:extLst>
          </p:cNvPr>
          <p:cNvSpPr txBox="1"/>
          <p:nvPr/>
        </p:nvSpPr>
        <p:spPr>
          <a:xfrm>
            <a:off x="358140" y="281923"/>
            <a:ext cx="49758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4800" b="1" dirty="0" err="1">
                <a:solidFill>
                  <a:srgbClr val="171717"/>
                </a:solidFill>
                <a:latin typeface="Arial Narrow" panose="020B0606020202030204" pitchFamily="34" charset="0"/>
              </a:rPr>
              <a:t>Kedudukan</a:t>
            </a:r>
            <a:r>
              <a:rPr lang="en-MY" sz="4800" b="1" dirty="0">
                <a:solidFill>
                  <a:srgbClr val="171717"/>
                </a:solidFill>
                <a:latin typeface="Arial Narrow" panose="020B0606020202030204" pitchFamily="34" charset="0"/>
              </a:rPr>
              <a:t> dan </a:t>
            </a:r>
            <a:r>
              <a:rPr lang="en-MY" sz="4800" b="1" dirty="0" err="1">
                <a:solidFill>
                  <a:srgbClr val="171717"/>
                </a:solidFill>
                <a:latin typeface="Arial Narrow" panose="020B0606020202030204" pitchFamily="34" charset="0"/>
              </a:rPr>
              <a:t>Martabat</a:t>
            </a:r>
            <a:r>
              <a:rPr lang="en-MY" sz="4800" b="1" dirty="0">
                <a:solidFill>
                  <a:srgbClr val="171717"/>
                </a:solidFill>
                <a:latin typeface="Arial Narrow" panose="020B0606020202030204" pitchFamily="34" charset="0"/>
              </a:rPr>
              <a:t> Guru</a:t>
            </a:r>
            <a:endParaRPr lang="en-MY" sz="4800" b="1" i="0" dirty="0">
              <a:solidFill>
                <a:srgbClr val="171717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4D8794-7880-3AC6-7578-638004CC2C48}"/>
              </a:ext>
            </a:extLst>
          </p:cNvPr>
          <p:cNvSpPr txBox="1"/>
          <p:nvPr/>
        </p:nvSpPr>
        <p:spPr>
          <a:xfrm>
            <a:off x="5334000" y="601202"/>
            <a:ext cx="127467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Rasulullah SAW </a:t>
            </a:r>
            <a:r>
              <a:rPr lang="en-MY" sz="2400" dirty="0" err="1">
                <a:solidFill>
                  <a:srgbClr val="212529"/>
                </a:solidFill>
                <a:latin typeface="Roboto" panose="02000000000000000000" pitchFamily="2" charset="0"/>
              </a:rPr>
              <a:t>bersabda</a:t>
            </a:r>
            <a:r>
              <a:rPr lang="en-MY" sz="2400" dirty="0">
                <a:solidFill>
                  <a:srgbClr val="212529"/>
                </a:solidFill>
                <a:latin typeface="Roboto" panose="02000000000000000000" pitchFamily="2" charset="0"/>
              </a:rPr>
              <a:t> yang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bermaksud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: </a:t>
            </a:r>
          </a:p>
          <a:p>
            <a:pPr algn="just"/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“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Bukanlah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di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kalangan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umatku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mereka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tidak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memuliakan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orang yang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lebih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tua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mereka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tidak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menyayangi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anak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kecil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mereka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tidak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memberikan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hak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kepada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guru kami.” </a:t>
            </a:r>
          </a:p>
          <a:p>
            <a:pPr algn="r"/>
            <a:r>
              <a:rPr lang="en-MY" sz="24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(Hadis Riwayat Imam Ahmad)</a:t>
            </a:r>
            <a:endParaRPr lang="en-MY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0A89E4-4019-AB07-434D-BD236A640658}"/>
              </a:ext>
            </a:extLst>
          </p:cNvPr>
          <p:cNvSpPr txBox="1"/>
          <p:nvPr/>
        </p:nvSpPr>
        <p:spPr>
          <a:xfrm>
            <a:off x="5334000" y="2223636"/>
            <a:ext cx="127467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“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Sesungguhnya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ibu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bapa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adalah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sebab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kewujudan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seorang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anak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di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muka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bumi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ini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namun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kehidupan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ini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akan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binasa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Sedangkan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guru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sebab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kepada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kejayaan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abadi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seseorang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di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akhirat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kekal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selamanya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. </a:t>
            </a:r>
          </a:p>
          <a:p>
            <a:pPr algn="r"/>
            <a:r>
              <a:rPr lang="en-MY" sz="24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(Imam al-Ghazali, </a:t>
            </a:r>
            <a:r>
              <a:rPr lang="en-MY" sz="2400" b="1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Ihya</a:t>
            </a:r>
            <a:r>
              <a:rPr lang="en-MY" sz="24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1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Ulum</a:t>
            </a:r>
            <a:r>
              <a:rPr lang="en-MY" sz="24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al-Din)</a:t>
            </a:r>
            <a:endParaRPr lang="en-MY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3FF381-31B1-5E59-9B5B-64FDB6417BE2}"/>
              </a:ext>
            </a:extLst>
          </p:cNvPr>
          <p:cNvSpPr txBox="1"/>
          <p:nvPr/>
        </p:nvSpPr>
        <p:spPr>
          <a:xfrm>
            <a:off x="7869984" y="4228942"/>
            <a:ext cx="102108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MY" sz="2400" b="1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Adab</a:t>
            </a:r>
            <a:r>
              <a:rPr lang="en-MY" sz="24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ulama </a:t>
            </a:r>
            <a:r>
              <a:rPr lang="en-MY" sz="2400" b="1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terdahulu</a:t>
            </a:r>
            <a:r>
              <a:rPr lang="en-MY" sz="24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1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MY" sz="24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Guru</a:t>
            </a:r>
          </a:p>
          <a:p>
            <a:pPr algn="just"/>
            <a:endParaRPr lang="en-MY" dirty="0">
              <a:solidFill>
                <a:srgbClr val="212529"/>
              </a:solidFill>
              <a:latin typeface="Roboto" panose="02000000000000000000" pitchFamily="2" charset="0"/>
            </a:endParaRPr>
          </a:p>
          <a:p>
            <a:pPr algn="just"/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Imam Abu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Hanifah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dikatakan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tidak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berani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melunjurkan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kakinya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ke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arah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rumah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gurunya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iaitu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al-Imam Hammad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sekalipun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jarak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di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antara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rumah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Abu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Hanifah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Hammad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jauh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Perhatikan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di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sini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betapa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tingginya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penghormatan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Abu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Hanifah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kepada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gurunya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sekalipun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guru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tersebut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tidak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ada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di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depan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mata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beliau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just"/>
            <a:endParaRPr lang="en-MY" sz="2400" dirty="0">
              <a:solidFill>
                <a:srgbClr val="212529"/>
              </a:solidFill>
              <a:latin typeface="Roboto" panose="02000000000000000000" pitchFamily="2" charset="0"/>
            </a:endParaRPr>
          </a:p>
          <a:p>
            <a:pPr algn="just"/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Imam as-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Syafi’i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pula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direkodkan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berkata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: “</a:t>
            </a:r>
            <a:r>
              <a:rPr lang="en-MY" sz="2400" b="0" i="1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Sekiranya</a:t>
            </a:r>
            <a:r>
              <a:rPr lang="en-MY" sz="2400" b="0" i="1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1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berada</a:t>
            </a:r>
            <a:r>
              <a:rPr lang="en-MY" sz="2400" b="0" i="1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di </a:t>
            </a:r>
            <a:r>
              <a:rPr lang="en-MY" sz="2400" b="0" i="1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hadapan</a:t>
            </a:r>
            <a:r>
              <a:rPr lang="en-MY" sz="2400" b="0" i="1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Imam Malik, </a:t>
            </a:r>
            <a:r>
              <a:rPr lang="en-MY" sz="2400" b="0" i="1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aku</a:t>
            </a:r>
            <a:r>
              <a:rPr lang="en-MY" sz="2400" b="0" i="1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1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menyelak</a:t>
            </a:r>
            <a:r>
              <a:rPr lang="en-MY" sz="2400" b="0" i="1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1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buku</a:t>
            </a:r>
            <a:r>
              <a:rPr lang="en-MY" sz="2400" b="0" i="1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1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aku</a:t>
            </a:r>
            <a:r>
              <a:rPr lang="en-MY" sz="2400" b="0" i="1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1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secara</a:t>
            </a:r>
            <a:r>
              <a:rPr lang="en-MY" sz="2400" b="0" i="1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1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perlahan</a:t>
            </a:r>
            <a:r>
              <a:rPr lang="en-MY" sz="2400" b="0" i="1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kerana </a:t>
            </a:r>
            <a:r>
              <a:rPr lang="en-MY" sz="2400" b="0" i="1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bimbang</a:t>
            </a:r>
            <a:r>
              <a:rPr lang="en-MY" sz="2400" b="0" i="1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1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mengganggu</a:t>
            </a:r>
            <a:r>
              <a:rPr lang="en-MY" sz="2400" b="0" i="1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1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urusan</a:t>
            </a:r>
            <a:r>
              <a:rPr lang="en-MY" sz="2400" b="0" i="1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1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beliau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.”</a:t>
            </a:r>
          </a:p>
          <a:p>
            <a:pPr algn="just"/>
            <a:endParaRPr lang="en-MY" sz="2400" dirty="0">
              <a:solidFill>
                <a:srgbClr val="212529"/>
              </a:solidFill>
              <a:latin typeface="Roboto" panose="02000000000000000000" pitchFamily="2" charset="0"/>
            </a:endParaRPr>
          </a:p>
          <a:p>
            <a:pPr algn="just"/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Imam al-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Daraqutni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dikatakan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pernah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mendapati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kesalahan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dilakukan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gurunya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Imam al-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Anbari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Namun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beliau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sangat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menghormati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gurunya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segan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menegurnya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secara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berhadapan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Beliau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menggunakan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orang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tengah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menangani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isu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MY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ini</a:t>
            </a:r>
            <a:r>
              <a:rPr lang="en-MY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082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9B017F-C77F-FB6F-5FBA-AB9581FBF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14106" t="9091"/>
          <a:stretch/>
        </p:blipFill>
        <p:spPr>
          <a:xfrm>
            <a:off x="20" y="10"/>
            <a:ext cx="13002748" cy="10286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67478" y="0"/>
            <a:ext cx="12720520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348C84-6A21-5FFE-D8E2-03E87B293254}"/>
              </a:ext>
            </a:extLst>
          </p:cNvPr>
          <p:cNvSpPr txBox="1"/>
          <p:nvPr/>
        </p:nvSpPr>
        <p:spPr>
          <a:xfrm>
            <a:off x="524256" y="914726"/>
            <a:ext cx="9366504" cy="66527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0" dirty="0" err="1">
                <a:effectLst/>
                <a:latin typeface="Arial Narrow" panose="020B0606020202030204" pitchFamily="34" charset="0"/>
                <a:ea typeface="+mj-ea"/>
                <a:cs typeface="+mj-cs"/>
              </a:rPr>
              <a:t>Perkara</a:t>
            </a:r>
            <a:r>
              <a:rPr lang="en-US" sz="4400" b="1" i="0" dirty="0">
                <a:effectLst/>
                <a:latin typeface="Arial Narrow" panose="020B0606020202030204" pitchFamily="34" charset="0"/>
                <a:ea typeface="+mj-ea"/>
                <a:cs typeface="+mj-cs"/>
              </a:rPr>
              <a:t> yang </a:t>
            </a:r>
            <a:r>
              <a:rPr lang="en-US" sz="4400" b="1" i="0" dirty="0" err="1">
                <a:effectLst/>
                <a:latin typeface="Arial Narrow" panose="020B0606020202030204" pitchFamily="34" charset="0"/>
                <a:ea typeface="+mj-ea"/>
                <a:cs typeface="+mj-cs"/>
              </a:rPr>
              <a:t>menyelamatkan</a:t>
            </a:r>
            <a:r>
              <a:rPr lang="en-US" sz="4400" b="1" i="0" dirty="0">
                <a:effectLst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en-US" sz="4400" b="1" i="0" dirty="0" err="1">
                <a:effectLst/>
                <a:latin typeface="Arial Narrow" panose="020B0606020202030204" pitchFamily="34" charset="0"/>
                <a:ea typeface="+mj-ea"/>
                <a:cs typeface="+mj-cs"/>
              </a:rPr>
              <a:t>Ilmu</a:t>
            </a:r>
            <a:endParaRPr lang="en-US" sz="4400" b="1" i="0" dirty="0">
              <a:effectLst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195810" y="520187"/>
            <a:ext cx="219456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7472" y="6820380"/>
            <a:ext cx="6035040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496" y="1580007"/>
            <a:ext cx="5157216" cy="1687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F39BA15-3B36-F211-C660-276B358A73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7022344"/>
              </p:ext>
            </p:extLst>
          </p:nvPr>
        </p:nvGraphicFramePr>
        <p:xfrm>
          <a:off x="3214889" y="1943100"/>
          <a:ext cx="15267422" cy="76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D3DE9A-30B6-7D4B-B413-97FF404C8FE7}"/>
              </a:ext>
            </a:extLst>
          </p:cNvPr>
          <p:cNvSpPr txBox="1"/>
          <p:nvPr/>
        </p:nvSpPr>
        <p:spPr>
          <a:xfrm>
            <a:off x="733807" y="2851865"/>
            <a:ext cx="8179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3600" dirty="0"/>
              <a:t>Kata </a:t>
            </a:r>
            <a:r>
              <a:rPr lang="en-MY" sz="3600" dirty="0" err="1"/>
              <a:t>Syeikhuna</a:t>
            </a:r>
            <a:r>
              <a:rPr lang="en-MY" sz="3600" dirty="0"/>
              <a:t> Tuan Guru </a:t>
            </a:r>
            <a:r>
              <a:rPr lang="en-MY" sz="3600" dirty="0" err="1"/>
              <a:t>Syeikh</a:t>
            </a:r>
            <a:r>
              <a:rPr lang="en-MY" sz="3600" dirty="0"/>
              <a:t> Ibrahim </a:t>
            </a:r>
            <a:r>
              <a:rPr lang="en-MY" sz="3600" dirty="0" err="1"/>
              <a:t>Masran</a:t>
            </a:r>
            <a:r>
              <a:rPr lang="en-MY" sz="3600" dirty="0"/>
              <a:t> Al-Banjari </a:t>
            </a:r>
            <a:r>
              <a:rPr lang="en-MY" sz="3600" dirty="0" err="1"/>
              <a:t>hafizahullah</a:t>
            </a:r>
            <a:r>
              <a:rPr lang="en-MY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4557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" y="0"/>
            <a:ext cx="14634901" cy="10287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Mohon siapkan disertasi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496" y="1580007"/>
            <a:ext cx="5157216" cy="1687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dirty="0">
              <a:latin typeface="+mj-lt"/>
              <a:ea typeface="+mj-ea"/>
              <a:cs typeface="+mj-cs"/>
            </a:endParaRPr>
          </a:p>
        </p:txBody>
      </p:sp>
      <p:sp>
        <p:nvSpPr>
          <p:cNvPr id="139" name="Rectangle 1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993839" y="908685"/>
            <a:ext cx="109728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2366" y="3665220"/>
            <a:ext cx="4951476" cy="13716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7389" t="1442" r="13057" b="87801"/>
          <a:stretch>
            <a:fillRect/>
          </a:stretch>
        </p:blipFill>
        <p:spPr>
          <a:xfrm>
            <a:off x="415185" y="125379"/>
            <a:ext cx="1266224" cy="1089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1280" y="317021"/>
            <a:ext cx="9247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4000" dirty="0" err="1"/>
              <a:t>Perkembangan</a:t>
            </a:r>
            <a:r>
              <a:rPr lang="en-MY" sz="4000" dirty="0"/>
              <a:t> </a:t>
            </a:r>
            <a:r>
              <a:rPr lang="en-MY" sz="4000" dirty="0" err="1"/>
              <a:t>Terkini</a:t>
            </a:r>
            <a:endParaRPr lang="en-MY" sz="40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9CA5167-A664-367F-1D33-1655A1430B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3072764"/>
              </p:ext>
            </p:extLst>
          </p:nvPr>
        </p:nvGraphicFramePr>
        <p:xfrm>
          <a:off x="-589788" y="2649110"/>
          <a:ext cx="12573000" cy="655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28EC8F7-1C7B-4465-C7FD-6E8D0A7E439C}"/>
              </a:ext>
            </a:extLst>
          </p:cNvPr>
          <p:cNvSpPr txBox="1"/>
          <p:nvPr/>
        </p:nvSpPr>
        <p:spPr>
          <a:xfrm>
            <a:off x="652463" y="2605295"/>
            <a:ext cx="9247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3200" dirty="0" err="1"/>
              <a:t>Cuti</a:t>
            </a:r>
            <a:r>
              <a:rPr lang="en-MY" sz="3200" dirty="0"/>
              <a:t>: </a:t>
            </a:r>
            <a:r>
              <a:rPr lang="en-MY" sz="3200" dirty="0" err="1"/>
              <a:t>Ogos</a:t>
            </a:r>
            <a:r>
              <a:rPr lang="en-MY" sz="3200" dirty="0"/>
              <a:t>-September</a:t>
            </a:r>
          </a:p>
          <a:p>
            <a:r>
              <a:rPr lang="en-MY" sz="3200" dirty="0"/>
              <a:t>Semester </a:t>
            </a:r>
            <a:r>
              <a:rPr lang="en-MY" sz="3200" dirty="0" err="1"/>
              <a:t>Seterusnya</a:t>
            </a:r>
            <a:r>
              <a:rPr lang="en-MY" sz="3200" dirty="0"/>
              <a:t>: 17 </a:t>
            </a:r>
            <a:r>
              <a:rPr lang="en-MY" sz="3200" dirty="0" err="1"/>
              <a:t>Oktober</a:t>
            </a:r>
            <a:r>
              <a:rPr lang="en-MY" sz="32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3CB6F-5AE6-5D68-A0D0-5EC2D2BE6D3F}"/>
              </a:ext>
            </a:extLst>
          </p:cNvPr>
          <p:cNvSpPr txBox="1"/>
          <p:nvPr/>
        </p:nvSpPr>
        <p:spPr>
          <a:xfrm>
            <a:off x="12522705" y="3142000"/>
            <a:ext cx="4876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800" dirty="0"/>
              <a:t>Mohon </a:t>
            </a:r>
            <a:r>
              <a:rPr lang="en-MY" sz="2800" dirty="0" err="1"/>
              <a:t>siapkan</a:t>
            </a:r>
            <a:r>
              <a:rPr lang="en-MY" sz="2800" dirty="0"/>
              <a:t> </a:t>
            </a:r>
            <a:r>
              <a:rPr lang="en-MY" sz="2800" dirty="0" err="1"/>
              <a:t>disertasi</a:t>
            </a:r>
            <a:endParaRPr lang="en-MY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800" dirty="0" err="1"/>
              <a:t>Jangan</a:t>
            </a:r>
            <a:r>
              <a:rPr lang="en-MY" sz="2800" dirty="0"/>
              <a:t> </a:t>
            </a:r>
            <a:r>
              <a:rPr lang="en-MY" sz="2800" dirty="0" err="1"/>
              <a:t>abaikan</a:t>
            </a:r>
            <a:r>
              <a:rPr lang="en-MY" sz="2800" dirty="0"/>
              <a:t> </a:t>
            </a:r>
            <a:r>
              <a:rPr lang="en-MY" sz="2800" dirty="0" err="1"/>
              <a:t>disertasi</a:t>
            </a:r>
            <a:endParaRPr lang="en-MY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6422F-3FC8-E133-A189-3CF00F18C87F}"/>
              </a:ext>
            </a:extLst>
          </p:cNvPr>
          <p:cNvSpPr txBox="1"/>
          <p:nvPr/>
        </p:nvSpPr>
        <p:spPr>
          <a:xfrm>
            <a:off x="12492225" y="6190894"/>
            <a:ext cx="4876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Masa ni ada ruang untuk penyeliaan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Pembentangan proposal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Pembentangan dapatan kajian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Submit tesis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45547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" y="0"/>
            <a:ext cx="14634901" cy="10287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Mohon siapkan disertasi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496" y="1580007"/>
            <a:ext cx="5157216" cy="1687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dirty="0">
              <a:latin typeface="+mj-lt"/>
              <a:ea typeface="+mj-ea"/>
              <a:cs typeface="+mj-cs"/>
            </a:endParaRPr>
          </a:p>
        </p:txBody>
      </p:sp>
      <p:sp>
        <p:nvSpPr>
          <p:cNvPr id="139" name="Rectangle 1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993839" y="908685"/>
            <a:ext cx="109728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2366" y="3665220"/>
            <a:ext cx="4951476" cy="13716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7389" t="1442" r="13057" b="87801"/>
          <a:stretch>
            <a:fillRect/>
          </a:stretch>
        </p:blipFill>
        <p:spPr>
          <a:xfrm>
            <a:off x="415185" y="125379"/>
            <a:ext cx="1266224" cy="1089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1280" y="317021"/>
            <a:ext cx="9247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4000" dirty="0" err="1"/>
              <a:t>Perkembangan</a:t>
            </a:r>
            <a:r>
              <a:rPr lang="en-MY" sz="4000" dirty="0"/>
              <a:t> </a:t>
            </a:r>
            <a:r>
              <a:rPr lang="en-MY" sz="4000" dirty="0" err="1"/>
              <a:t>Terkini</a:t>
            </a:r>
            <a:endParaRPr lang="en-MY" sz="40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9CA5167-A664-367F-1D33-1655A1430B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0699396"/>
              </p:ext>
            </p:extLst>
          </p:nvPr>
        </p:nvGraphicFramePr>
        <p:xfrm>
          <a:off x="399945" y="2558449"/>
          <a:ext cx="17201388" cy="655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28EC8F7-1C7B-4465-C7FD-6E8D0A7E439C}"/>
              </a:ext>
            </a:extLst>
          </p:cNvPr>
          <p:cNvSpPr txBox="1"/>
          <p:nvPr/>
        </p:nvSpPr>
        <p:spPr>
          <a:xfrm>
            <a:off x="652463" y="2605295"/>
            <a:ext cx="9247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3200" dirty="0" err="1"/>
              <a:t>Cuti</a:t>
            </a:r>
            <a:r>
              <a:rPr lang="en-MY" sz="3200" dirty="0"/>
              <a:t>: </a:t>
            </a:r>
            <a:r>
              <a:rPr lang="en-MY" sz="3200" dirty="0" err="1"/>
              <a:t>Ogos</a:t>
            </a:r>
            <a:r>
              <a:rPr lang="en-MY" sz="3200" dirty="0"/>
              <a:t>-September</a:t>
            </a:r>
          </a:p>
          <a:p>
            <a:r>
              <a:rPr lang="en-MY" sz="3200" dirty="0"/>
              <a:t>Semester </a:t>
            </a:r>
            <a:r>
              <a:rPr lang="en-MY" sz="3200" dirty="0" err="1"/>
              <a:t>Seterusnya</a:t>
            </a:r>
            <a:r>
              <a:rPr lang="en-MY" sz="3200" dirty="0"/>
              <a:t>: 17 </a:t>
            </a:r>
            <a:r>
              <a:rPr lang="en-MY" sz="3200" dirty="0" err="1"/>
              <a:t>Oktober</a:t>
            </a:r>
            <a:r>
              <a:rPr lang="en-MY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788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496" y="1580007"/>
            <a:ext cx="5157216" cy="1687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dirty="0">
              <a:latin typeface="+mj-lt"/>
              <a:ea typeface="+mj-ea"/>
              <a:cs typeface="+mj-cs"/>
            </a:endParaRPr>
          </a:p>
        </p:txBody>
      </p:sp>
      <p:sp>
        <p:nvSpPr>
          <p:cNvPr id="139" name="Rectangle 1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993839" y="908685"/>
            <a:ext cx="109728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2366" y="3665220"/>
            <a:ext cx="4951476" cy="13716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7389" t="1442" r="13057" b="87801"/>
          <a:stretch>
            <a:fillRect/>
          </a:stretch>
        </p:blipFill>
        <p:spPr>
          <a:xfrm>
            <a:off x="1969196" y="430536"/>
            <a:ext cx="2218148" cy="1908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23" y="2324100"/>
            <a:ext cx="49566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4000" dirty="0" err="1"/>
              <a:t>Perkembangan</a:t>
            </a:r>
            <a:r>
              <a:rPr lang="en-MY" sz="4000" dirty="0"/>
              <a:t> </a:t>
            </a:r>
            <a:r>
              <a:rPr lang="en-MY" sz="4000" dirty="0" err="1"/>
              <a:t>Terkini</a:t>
            </a:r>
            <a:endParaRPr lang="en-MY" sz="4000" dirty="0"/>
          </a:p>
          <a:p>
            <a:pPr algn="ctr"/>
            <a:r>
              <a:rPr lang="en-MY" sz="4000" dirty="0"/>
              <a:t>INGRAW</a:t>
            </a:r>
          </a:p>
        </p:txBody>
      </p:sp>
      <p:pic>
        <p:nvPicPr>
          <p:cNvPr id="6" name="Picture 5" descr="A poster for a workshop&#10;&#10;Description automatically generated">
            <a:extLst>
              <a:ext uri="{FF2B5EF4-FFF2-40B4-BE49-F238E27FC236}">
                <a16:creationId xmlns:a16="http://schemas.microsoft.com/office/drawing/2014/main" id="{2F790C38-294C-1D7A-EC28-23F903220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58" y="978408"/>
            <a:ext cx="5885121" cy="8330184"/>
          </a:xfrm>
          <a:prstGeom prst="rect">
            <a:avLst/>
          </a:prstGeom>
        </p:spPr>
      </p:pic>
      <p:pic>
        <p:nvPicPr>
          <p:cNvPr id="8" name="Picture 7" descr="A poster for a workshop&#10;&#10;Description automatically generated">
            <a:extLst>
              <a:ext uri="{FF2B5EF4-FFF2-40B4-BE49-F238E27FC236}">
                <a16:creationId xmlns:a16="http://schemas.microsoft.com/office/drawing/2014/main" id="{CF02F5EA-C287-D8F5-DA83-0FD35B5AD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836" y="978408"/>
            <a:ext cx="5885121" cy="83301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C685B3-2935-F6DE-EF35-EBCBF9B3289A}"/>
              </a:ext>
            </a:extLst>
          </p:cNvPr>
          <p:cNvSpPr txBox="1"/>
          <p:nvPr/>
        </p:nvSpPr>
        <p:spPr>
          <a:xfrm>
            <a:off x="6477000" y="270522"/>
            <a:ext cx="4956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4000" b="1" dirty="0" err="1"/>
              <a:t>Pihak</a:t>
            </a:r>
            <a:r>
              <a:rPr lang="en-MY" sz="4000" b="1" dirty="0"/>
              <a:t> </a:t>
            </a:r>
            <a:r>
              <a:rPr lang="en-MY" sz="4000" b="1" dirty="0" err="1"/>
              <a:t>Luar</a:t>
            </a:r>
            <a:endParaRPr lang="en-MY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7AAE6B-1FE7-3F35-FE52-DDE3660AFB4E}"/>
              </a:ext>
            </a:extLst>
          </p:cNvPr>
          <p:cNvSpPr txBox="1"/>
          <p:nvPr/>
        </p:nvSpPr>
        <p:spPr>
          <a:xfrm>
            <a:off x="12696086" y="270522"/>
            <a:ext cx="4956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4000" b="1" dirty="0"/>
              <a:t>ISDEV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BCB6E8-D0DE-61B5-6B1E-0B40A0BCF732}"/>
              </a:ext>
            </a:extLst>
          </p:cNvPr>
          <p:cNvSpPr txBox="1"/>
          <p:nvPr/>
        </p:nvSpPr>
        <p:spPr>
          <a:xfrm>
            <a:off x="509016" y="4355425"/>
            <a:ext cx="46725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400" dirty="0"/>
              <a:t>“</a:t>
            </a:r>
            <a:r>
              <a:rPr lang="en-MY" sz="2400" dirty="0" err="1"/>
              <a:t>Semua</a:t>
            </a:r>
            <a:r>
              <a:rPr lang="en-MY" sz="2400" dirty="0"/>
              <a:t> </a:t>
            </a:r>
            <a:r>
              <a:rPr lang="en-MY" sz="2400" dirty="0" err="1"/>
              <a:t>pelajar</a:t>
            </a:r>
            <a:r>
              <a:rPr lang="en-MY" sz="2400" dirty="0"/>
              <a:t> </a:t>
            </a:r>
            <a:r>
              <a:rPr lang="en-MY" sz="2400" b="1" dirty="0"/>
              <a:t>WAJIB (</a:t>
            </a:r>
            <a:r>
              <a:rPr lang="en-MY" sz="2400" b="1" dirty="0" err="1"/>
              <a:t>muakkad</a:t>
            </a:r>
            <a:r>
              <a:rPr lang="en-MY" sz="2400" b="1" dirty="0"/>
              <a:t>) </a:t>
            </a:r>
            <a:r>
              <a:rPr lang="en-MY" sz="2400" dirty="0" err="1"/>
              <a:t>membentangkan</a:t>
            </a:r>
            <a:r>
              <a:rPr lang="en-MY" sz="2400" dirty="0"/>
              <a:t> </a:t>
            </a:r>
            <a:r>
              <a:rPr lang="en-MY" sz="2400" dirty="0" err="1"/>
              <a:t>kertas</a:t>
            </a:r>
            <a:r>
              <a:rPr lang="en-MY" sz="2400" dirty="0"/>
              <a:t> </a:t>
            </a:r>
            <a:r>
              <a:rPr lang="en-MY" sz="2400" dirty="0" err="1"/>
              <a:t>kerja</a:t>
            </a:r>
            <a:r>
              <a:rPr lang="en-MY" sz="2400" dirty="0"/>
              <a:t> masing-masing”.</a:t>
            </a:r>
          </a:p>
          <a:p>
            <a:endParaRPr lang="en-MY" sz="2400" dirty="0"/>
          </a:p>
          <a:p>
            <a:r>
              <a:rPr lang="en-MY" sz="2400" dirty="0"/>
              <a:t>DMSH</a:t>
            </a:r>
          </a:p>
          <a:p>
            <a:r>
              <a:rPr lang="en-MY" sz="2400" dirty="0" err="1"/>
              <a:t>Penasihat</a:t>
            </a:r>
            <a:r>
              <a:rPr lang="en-MY" sz="2400" dirty="0"/>
              <a:t> INGRAW2023</a:t>
            </a:r>
          </a:p>
        </p:txBody>
      </p:sp>
    </p:spTree>
    <p:extLst>
      <p:ext uri="{BB962C8B-B14F-4D97-AF65-F5344CB8AC3E}">
        <p14:creationId xmlns:p14="http://schemas.microsoft.com/office/powerpoint/2010/main" val="78310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496" y="1580007"/>
            <a:ext cx="5157216" cy="1687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dirty="0">
              <a:latin typeface="+mj-lt"/>
              <a:ea typeface="+mj-ea"/>
              <a:cs typeface="+mj-cs"/>
            </a:endParaRPr>
          </a:p>
        </p:txBody>
      </p:sp>
      <p:sp>
        <p:nvSpPr>
          <p:cNvPr id="139" name="Rectangle 1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993839" y="908685"/>
            <a:ext cx="109728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2366" y="3665220"/>
            <a:ext cx="4951476" cy="13716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7389" t="1442" r="13057" b="87801"/>
          <a:stretch>
            <a:fillRect/>
          </a:stretch>
        </p:blipFill>
        <p:spPr>
          <a:xfrm>
            <a:off x="1969196" y="430536"/>
            <a:ext cx="2218148" cy="1908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23" y="2324100"/>
            <a:ext cx="49566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4000" dirty="0" err="1"/>
              <a:t>Perkembangan</a:t>
            </a:r>
            <a:r>
              <a:rPr lang="en-MY" sz="4000" dirty="0"/>
              <a:t> </a:t>
            </a:r>
            <a:r>
              <a:rPr lang="en-MY" sz="4000" dirty="0" err="1"/>
              <a:t>Terkini</a:t>
            </a:r>
            <a:endParaRPr lang="en-MY" sz="4000" dirty="0"/>
          </a:p>
          <a:p>
            <a:pPr algn="ctr"/>
            <a:r>
              <a:rPr lang="en-MY" sz="4000" dirty="0"/>
              <a:t>IDMAC</a:t>
            </a:r>
          </a:p>
        </p:txBody>
      </p:sp>
      <p:pic>
        <p:nvPicPr>
          <p:cNvPr id="7" name="Picture 6" descr="A purple and blue cover with white text&#10;&#10;Description automatically generated">
            <a:extLst>
              <a:ext uri="{FF2B5EF4-FFF2-40B4-BE49-F238E27FC236}">
                <a16:creationId xmlns:a16="http://schemas.microsoft.com/office/drawing/2014/main" id="{46147D4E-A457-6942-D751-E88D47E68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266700"/>
            <a:ext cx="6896100" cy="9753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F9A2CB-FF09-9030-AECB-A01A275D31AB}"/>
              </a:ext>
            </a:extLst>
          </p:cNvPr>
          <p:cNvSpPr txBox="1"/>
          <p:nvPr/>
        </p:nvSpPr>
        <p:spPr>
          <a:xfrm>
            <a:off x="667703" y="4013680"/>
            <a:ext cx="9144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400" dirty="0"/>
              <a:t>Sub-themes (not limited to):</a:t>
            </a:r>
          </a:p>
          <a:p>
            <a:r>
              <a:rPr lang="en-MY" sz="2400" dirty="0"/>
              <a:t>✅ Islamic-based Development</a:t>
            </a:r>
          </a:p>
          <a:p>
            <a:r>
              <a:rPr lang="en-MY" sz="2400" dirty="0"/>
              <a:t>✅ Islamic Management &amp; Governance</a:t>
            </a:r>
          </a:p>
          <a:p>
            <a:r>
              <a:rPr lang="en-MY" sz="2400" dirty="0"/>
              <a:t>✅ Islamic Human Development </a:t>
            </a:r>
          </a:p>
          <a:p>
            <a:r>
              <a:rPr lang="en-MY" sz="2400" dirty="0"/>
              <a:t>✅ Islamic Economics</a:t>
            </a:r>
          </a:p>
          <a:p>
            <a:r>
              <a:rPr lang="en-MY" sz="2400" dirty="0"/>
              <a:t>✅ Islamic Political Economy</a:t>
            </a:r>
          </a:p>
          <a:p>
            <a:r>
              <a:rPr lang="en-MY" sz="2400" dirty="0"/>
              <a:t>✅ Management of Islamic-based Institution</a:t>
            </a:r>
          </a:p>
          <a:p>
            <a:r>
              <a:rPr lang="en-MY" sz="2400" dirty="0"/>
              <a:t>✅ Islamic Assets Management </a:t>
            </a:r>
          </a:p>
          <a:p>
            <a:r>
              <a:rPr lang="en-MY" sz="2400" dirty="0"/>
              <a:t>✅ Islamic Social Sciences</a:t>
            </a:r>
          </a:p>
          <a:p>
            <a:r>
              <a:rPr lang="en-MY" sz="2400" dirty="0"/>
              <a:t>✅ Islamic Research Methodology </a:t>
            </a:r>
          </a:p>
          <a:p>
            <a:endParaRPr lang="en-MY" sz="2400" dirty="0"/>
          </a:p>
          <a:p>
            <a:r>
              <a:rPr lang="en-MY" sz="2400" dirty="0"/>
              <a:t>▶️ Important Dates:</a:t>
            </a:r>
          </a:p>
          <a:p>
            <a:r>
              <a:rPr lang="en-MY" sz="2400" dirty="0"/>
              <a:t>Dateline for </a:t>
            </a:r>
          </a:p>
          <a:p>
            <a:r>
              <a:rPr lang="en-MY" sz="2400" dirty="0"/>
              <a:t>Abstract Submission: 13th August 2023</a:t>
            </a:r>
          </a:p>
          <a:p>
            <a:r>
              <a:rPr lang="en-MY" sz="2400" dirty="0" err="1"/>
              <a:t>Fullpaper</a:t>
            </a:r>
            <a:r>
              <a:rPr lang="en-MY" sz="2400" dirty="0"/>
              <a:t> Submission 3rd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2037205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496" y="1580007"/>
            <a:ext cx="5157216" cy="1687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dirty="0">
              <a:latin typeface="+mj-lt"/>
              <a:ea typeface="+mj-ea"/>
              <a:cs typeface="+mj-cs"/>
            </a:endParaRPr>
          </a:p>
        </p:txBody>
      </p:sp>
      <p:sp>
        <p:nvSpPr>
          <p:cNvPr id="139" name="Rectangle 1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993839" y="908685"/>
            <a:ext cx="109728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2366" y="3665220"/>
            <a:ext cx="4951476" cy="13716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7389" t="1442" r="13057" b="87801"/>
          <a:stretch>
            <a:fillRect/>
          </a:stretch>
        </p:blipFill>
        <p:spPr>
          <a:xfrm>
            <a:off x="415185" y="125379"/>
            <a:ext cx="1266224" cy="1089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9592" y="426366"/>
            <a:ext cx="9247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4000" dirty="0" err="1"/>
              <a:t>Perkembangan</a:t>
            </a:r>
            <a:r>
              <a:rPr lang="en-MY" sz="4000" dirty="0"/>
              <a:t> </a:t>
            </a:r>
            <a:r>
              <a:rPr lang="en-MY" sz="4000" dirty="0" err="1"/>
              <a:t>Terkini</a:t>
            </a:r>
            <a:endParaRPr lang="en-MY" sz="4000" dirty="0"/>
          </a:p>
        </p:txBody>
      </p:sp>
      <p:pic>
        <p:nvPicPr>
          <p:cNvPr id="8" name="Picture 7" descr="A poster for a scientific research&#10;&#10;Description automatically generated">
            <a:extLst>
              <a:ext uri="{FF2B5EF4-FFF2-40B4-BE49-F238E27FC236}">
                <a16:creationId xmlns:a16="http://schemas.microsoft.com/office/drawing/2014/main" id="{86FA94B3-C2E4-D559-7314-13C01B79C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12" y="656396"/>
            <a:ext cx="6339938" cy="89742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41BAE4-E606-22A0-7103-B19C7A75B21F}"/>
              </a:ext>
            </a:extLst>
          </p:cNvPr>
          <p:cNvSpPr txBox="1"/>
          <p:nvPr/>
        </p:nvSpPr>
        <p:spPr>
          <a:xfrm>
            <a:off x="1600070" y="993788"/>
            <a:ext cx="56389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3200" dirty="0" err="1"/>
              <a:t>Digalakkan</a:t>
            </a:r>
            <a:r>
              <a:rPr lang="en-MY" sz="3200" dirty="0"/>
              <a:t> </a:t>
            </a:r>
            <a:r>
              <a:rPr lang="en-MY" sz="3200" dirty="0" err="1"/>
              <a:t>untuk</a:t>
            </a:r>
            <a:r>
              <a:rPr lang="en-MY" sz="3200" dirty="0"/>
              <a:t> </a:t>
            </a:r>
            <a:r>
              <a:rPr lang="en-MY" sz="3200" dirty="0" err="1"/>
              <a:t>turut</a:t>
            </a:r>
            <a:r>
              <a:rPr lang="en-MY" sz="3200" dirty="0"/>
              <a:t> </a:t>
            </a:r>
            <a:r>
              <a:rPr lang="en-MY" sz="3200" dirty="0" err="1"/>
              <a:t>serta</a:t>
            </a:r>
            <a:r>
              <a:rPr lang="en-MY" sz="3200" dirty="0"/>
              <a:t>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F91D2A1-1F92-C0A1-77E5-94D1AC065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6" y="3472053"/>
            <a:ext cx="8852080" cy="379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65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2203</TotalTime>
  <Words>534</Words>
  <Application>Microsoft Office PowerPoint</Application>
  <PresentationFormat>Custom</PresentationFormat>
  <Paragraphs>89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Open Sans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Tarbiah Pengarah</dc:title>
  <dc:creator>Sadiq Mokhtar</dc:creator>
  <cp:keywords>DAE2jHm_tL0,BACQSv-WC_E</cp:keywords>
  <cp:lastModifiedBy>Mohd SadiqMohd Mokhtar</cp:lastModifiedBy>
  <cp:revision>31</cp:revision>
  <dcterms:created xsi:type="dcterms:W3CDTF">2022-01-27T02:08:00Z</dcterms:created>
  <dcterms:modified xsi:type="dcterms:W3CDTF">2023-07-30T13:31:43Z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2022-01-26T16:00:00Z</vt:filetime>
  </property>
  <property fmtid="{D5CDD505-2E9C-101B-9397-08002B2CF9AE}" pid="3" name="Creator">
    <vt:lpwstr>Canva</vt:lpwstr>
  </property>
  <property fmtid="{D5CDD505-2E9C-101B-9397-08002B2CF9AE}" pid="4" name="LastSaved">
    <vt:filetime>2022-01-26T16:00:00Z</vt:filetime>
  </property>
  <property fmtid="{D5CDD505-2E9C-101B-9397-08002B2CF9AE}" pid="5" name="ICV">
    <vt:lpwstr>64964E2FD09246F4B377B7333BE45E82</vt:lpwstr>
  </property>
  <property fmtid="{D5CDD505-2E9C-101B-9397-08002B2CF9AE}" pid="6" name="KSOProductBuildVer">
    <vt:lpwstr>1033-11.2.0.11341</vt:lpwstr>
  </property>
</Properties>
</file>